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3" r:id="rId5"/>
    <p:sldId id="295" r:id="rId6"/>
    <p:sldId id="298" r:id="rId7"/>
    <p:sldId id="296" r:id="rId8"/>
    <p:sldId id="305" r:id="rId9"/>
    <p:sldId id="307" r:id="rId10"/>
    <p:sldId id="302" r:id="rId11"/>
    <p:sldId id="306" r:id="rId12"/>
    <p:sldId id="309" r:id="rId13"/>
    <p:sldId id="308" r:id="rId14"/>
    <p:sldId id="30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EFAF4"/>
    <a:srgbClr val="A9F9F1"/>
    <a:srgbClr val="92F8E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ata2.xml.rels><?xml version="1.0" encoding="UTF-8" standalone="yes"?>
<Relationships xmlns="http://schemas.openxmlformats.org/package/2006/relationships"><Relationship Id="rId1" Type="http://schemas.openxmlformats.org/officeDocument/2006/relationships/slide" Target="../slides/slide9.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a:lstStyle/>
        <a:p>
          <a:endParaRPr lang="en-US"/>
        </a:p>
      </dgm:t>
    </dgm:pt>
    <dgm:pt modelId="{E5E4D699-C3CF-4415-B32C-A18B48AFE2A3}">
      <dgm:prSet/>
      <dgm:spPr/>
      <dgm:t>
        <a:bodyPr/>
        <a:lstStyle/>
        <a:p>
          <a:r>
            <a:rPr lang="en-US" dirty="0"/>
            <a:t>Even Xu</a:t>
          </a:r>
        </a:p>
      </dgm:t>
    </dgm:pt>
    <dgm:pt modelId="{61990FFE-20A5-4112-BACD-16BA28C36EBA}" type="sibTrans" cxnId="{A2DF84EA-DA42-4F03-BD6F-8E8D9966CB10}">
      <dgm:prSet/>
      <dgm:spPr/>
      <dgm:t>
        <a:bodyPr/>
        <a:lstStyle/>
        <a:p>
          <a:endParaRPr lang="en-US"/>
        </a:p>
      </dgm:t>
    </dgm:pt>
    <dgm:pt modelId="{C7C70553-EB1A-4554-849D-8153CC4AFCEB}" type="parTrans" cxnId="{A2DF84EA-DA42-4F03-BD6F-8E8D9966CB10}">
      <dgm:prSet/>
      <dgm:spPr/>
      <dgm:t>
        <a:bodyPr/>
        <a:lstStyle/>
        <a:p>
          <a:endParaRPr lang="en-US"/>
        </a:p>
      </dgm:t>
    </dgm:pt>
    <dgm:pt modelId="{5FC34D3A-C8D4-483C-8695-507470E74D50}">
      <dgm:prSet/>
      <dgm:spPr/>
      <dgm:t>
        <a:bodyPr/>
        <a:lstStyle/>
        <a:p>
          <a:r>
            <a:rPr lang="en-US" dirty="0" err="1"/>
            <a:t>Tanav</a:t>
          </a:r>
          <a:r>
            <a:rPr lang="en-US" dirty="0"/>
            <a:t> Sharma</a:t>
          </a:r>
        </a:p>
      </dgm:t>
    </dgm:pt>
    <dgm:pt modelId="{1DECF9F5-40C0-4379-BCCE-7BCAAD54807B}" type="sibTrans" cxnId="{277179CE-E2F5-4733-8D23-9E37CACB7B9E}">
      <dgm:prSet/>
      <dgm:spPr/>
      <dgm:t>
        <a:bodyPr/>
        <a:lstStyle/>
        <a:p>
          <a:endParaRPr lang="en-US"/>
        </a:p>
      </dgm:t>
    </dgm:pt>
    <dgm:pt modelId="{9978A89C-C2F1-4241-807C-13619E6D6376}" type="parTrans" cxnId="{277179CE-E2F5-4733-8D23-9E37CACB7B9E}">
      <dgm:prSet/>
      <dgm:spPr/>
      <dgm:t>
        <a:bodyPr/>
        <a:lstStyle/>
        <a:p>
          <a:endParaRPr lang="en-US"/>
        </a:p>
      </dgm:t>
    </dgm:pt>
    <dgm:pt modelId="{9845D52A-E054-4EB0-A5A3-32AE7DC6D645}">
      <dgm:prSet/>
      <dgm:spPr/>
      <dgm:t>
        <a:bodyPr/>
        <a:lstStyle/>
        <a:p>
          <a:r>
            <a:rPr lang="en-US" dirty="0"/>
            <a:t>Bryan K</a:t>
          </a:r>
        </a:p>
      </dgm:t>
    </dgm:pt>
    <dgm:pt modelId="{796364FD-7651-493A-AEE5-8DD45DF8EEAC}" type="sibTrans" cxnId="{B04C6215-C46D-4282-963F-02A26E25C8AB}">
      <dgm:prSet/>
      <dgm:spPr/>
      <dgm:t>
        <a:bodyPr/>
        <a:lstStyle/>
        <a:p>
          <a:endParaRPr lang="en-US"/>
        </a:p>
      </dgm:t>
    </dgm:pt>
    <dgm:pt modelId="{952EE001-86C3-4022-96EE-ABDB540B8A78}" type="parTrans" cxnId="{B04C6215-C46D-4282-963F-02A26E25C8AB}">
      <dgm:prSet/>
      <dgm:spPr/>
      <dgm:t>
        <a:bodyPr/>
        <a:lstStyle/>
        <a:p>
          <a:endParaRPr lang="en-US"/>
        </a:p>
      </dgm:t>
    </dgm:pt>
    <dgm:pt modelId="{9AC77E87-FC4D-4F04-889B-73358514DC0D}">
      <dgm:prSet/>
      <dgm:spPr/>
      <dgm:t>
        <a:bodyPr/>
        <a:lstStyle/>
        <a:p>
          <a:r>
            <a:rPr lang="en-US" dirty="0"/>
            <a:t>Keith</a:t>
          </a:r>
          <a:r>
            <a:rPr lang="en-US" baseline="0" dirty="0"/>
            <a:t> </a:t>
          </a:r>
          <a:r>
            <a:rPr lang="en-US" baseline="0" dirty="0" err="1"/>
            <a:t>McManamen</a:t>
          </a:r>
          <a:endParaRPr lang="en-US" dirty="0"/>
        </a:p>
      </dgm:t>
    </dgm:pt>
    <dgm:pt modelId="{3A77AB9A-DF29-465E-A0A5-D4FA3D0C537F}" type="sibTrans" cxnId="{04774158-8FAB-47B4-A2EE-D3D3A7E958BE}">
      <dgm:prSet/>
      <dgm:spPr/>
      <dgm:t>
        <a:bodyPr/>
        <a:lstStyle/>
        <a:p>
          <a:endParaRPr lang="en-US"/>
        </a:p>
      </dgm:t>
    </dgm:pt>
    <dgm:pt modelId="{B29F90F6-921F-42B9-A496-5D121F61821E}" type="parTrans" cxnId="{04774158-8FAB-47B4-A2EE-D3D3A7E958BE}">
      <dgm:prSet/>
      <dgm:spPr/>
      <dgm:t>
        <a:bodyPr/>
        <a:lstStyle/>
        <a:p>
          <a:endParaRPr lang="en-US"/>
        </a:p>
      </dgm:t>
    </dgm:pt>
    <dgm:pt modelId="{7950175C-E36A-4E1F-AC1F-8DFECA3FFCF4}">
      <dgm:prSet/>
      <dgm:spPr/>
      <dgm:t>
        <a:bodyPr/>
        <a:lstStyle/>
        <a:p>
          <a:r>
            <a:rPr lang="en-US" dirty="0"/>
            <a:t>Juanita Camargo</a:t>
          </a:r>
        </a:p>
      </dgm:t>
    </dgm:pt>
    <dgm:pt modelId="{D7CFD28E-D2BF-45E4-A5DF-45A5198C25AF}" type="sibTrans" cxnId="{7E715432-C9EC-49B0-81A2-23AC9D76CE67}">
      <dgm:prSet/>
      <dgm:spPr/>
      <dgm:t>
        <a:bodyPr/>
        <a:lstStyle/>
        <a:p>
          <a:endParaRPr lang="en-CA"/>
        </a:p>
      </dgm:t>
    </dgm:pt>
    <dgm:pt modelId="{991CD82C-5CE7-4E68-BEEA-2D8E959C3B58}" type="parTrans" cxnId="{7E715432-C9EC-49B0-81A2-23AC9D76CE67}">
      <dgm:prSet/>
      <dgm:spPr/>
      <dgm:t>
        <a:bodyPr/>
        <a:lstStyle/>
        <a:p>
          <a:endParaRPr lang="en-CA"/>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5">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5">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5"/>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5"/>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4"/>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5">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5">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5"/>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5"/>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4"/>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5">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5">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5"/>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5"/>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4"/>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5">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5">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5"/>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5"/>
      <dgm:spPr/>
    </dgm:pt>
    <dgm:pt modelId="{D3810F1D-4B00-48FE-B4C9-510F3F52C1C3}" type="pres">
      <dgm:prSet presAssocID="{9AC77E87-FC4D-4F04-889B-73358514DC0D}" presName="EmptyPane" presStyleCnt="0"/>
      <dgm:spPr/>
    </dgm:pt>
    <dgm:pt modelId="{E6DB8D91-9ED6-41E9-A43E-F8F577CDE90E}" type="pres">
      <dgm:prSet presAssocID="{3A77AB9A-DF29-465E-A0A5-D4FA3D0C537F}" presName="spaceBetweenRectangles" presStyleLbl="fgAcc1" presStyleIdx="3" presStyleCnt="4"/>
      <dgm:spPr/>
    </dgm:pt>
    <dgm:pt modelId="{09375A12-C737-4039-BCDC-7B20BDCF831B}" type="pres">
      <dgm:prSet presAssocID="{7950175C-E36A-4E1F-AC1F-8DFECA3FFCF4}" presName="composite" presStyleCnt="0"/>
      <dgm:spPr/>
    </dgm:pt>
    <dgm:pt modelId="{109DB17C-AC63-44F9-8BC9-779B8A2A3F6D}" type="pres">
      <dgm:prSet presAssocID="{7950175C-E36A-4E1F-AC1F-8DFECA3FFCF4}" presName="Parent1" presStyleLbl="alignNode1" presStyleIdx="4" presStyleCnt="5">
        <dgm:presLayoutVars>
          <dgm:chMax val="1"/>
          <dgm:chPref val="1"/>
          <dgm:bulletEnabled val="1"/>
        </dgm:presLayoutVars>
      </dgm:prSet>
      <dgm:spPr/>
    </dgm:pt>
    <dgm:pt modelId="{293AA5A4-8C5A-49A2-89B4-7734B8D3D0F3}" type="pres">
      <dgm:prSet presAssocID="{7950175C-E36A-4E1F-AC1F-8DFECA3FFCF4}" presName="Childtext1" presStyleLbl="revTx" presStyleIdx="4" presStyleCnt="5">
        <dgm:presLayoutVars>
          <dgm:chMax val="0"/>
          <dgm:chPref val="0"/>
          <dgm:bulletEnabled/>
        </dgm:presLayoutVars>
      </dgm:prSet>
      <dgm:spPr/>
    </dgm:pt>
    <dgm:pt modelId="{D439E617-E12F-4319-92A2-BFC148C084EB}" type="pres">
      <dgm:prSet presAssocID="{7950175C-E36A-4E1F-AC1F-8DFECA3FFCF4}" presName="ConnectLine" presStyleLbl="sibTrans1D1" presStyleIdx="4" presStyleCnt="5"/>
      <dgm:spPr>
        <a:noFill/>
        <a:ln w="12700" cap="flat" cmpd="sng" algn="ctr">
          <a:solidFill>
            <a:schemeClr val="accent1">
              <a:hueOff val="0"/>
              <a:satOff val="0"/>
              <a:lumOff val="0"/>
              <a:alphaOff val="0"/>
            </a:schemeClr>
          </a:solidFill>
          <a:prstDash val="dash"/>
        </a:ln>
        <a:effectLst/>
      </dgm:spPr>
    </dgm:pt>
    <dgm:pt modelId="{15F0214A-5CAD-4CC0-8CAD-D051CD9824F4}" type="pres">
      <dgm:prSet presAssocID="{7950175C-E36A-4E1F-AC1F-8DFECA3FFCF4}" presName="ConnectLineEnd" presStyleLbl="node1" presStyleIdx="4" presStyleCnt="5"/>
      <dgm:spPr/>
    </dgm:pt>
    <dgm:pt modelId="{1A63DD8F-8F72-41E6-BC36-7FF1FECB8288}" type="pres">
      <dgm:prSet presAssocID="{7950175C-E36A-4E1F-AC1F-8DFECA3FFCF4}" presName="EmptyPane" presStyleCnt="0"/>
      <dgm:spPr/>
    </dgm:pt>
  </dgm:ptLst>
  <dgm:cxnLst>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C5D8602B-517E-43E4-BD3A-FC1FECDD1246}" type="presOf" srcId="{08F627ED-A304-4697-8C44-18E45D3D2B1A}" destId="{0580C383-85A3-425E-A44E-5E7306FF943E}" srcOrd="0" destOrd="0" presId="urn:microsoft.com/office/officeart/2016/7/layout/HexagonTimeline"/>
    <dgm:cxn modelId="{7E715432-C9EC-49B0-81A2-23AC9D76CE67}" srcId="{08F627ED-A304-4697-8C44-18E45D3D2B1A}" destId="{7950175C-E36A-4E1F-AC1F-8DFECA3FFCF4}" srcOrd="4" destOrd="0" parTransId="{991CD82C-5CE7-4E68-BEEA-2D8E959C3B58}" sibTransId="{D7CFD28E-D2BF-45E4-A5DF-45A5198C25AF}"/>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8276A8DA-04D4-4B37-8B33-DA7A216CDD0E}" type="presOf" srcId="{7950175C-E36A-4E1F-AC1F-8DFECA3FFCF4}" destId="{109DB17C-AC63-44F9-8BC9-779B8A2A3F6D}"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 modelId="{476AFBD4-2A7D-4522-A3EB-1F97206341FF}" type="presParOf" srcId="{0580C383-85A3-425E-A44E-5E7306FF943E}" destId="{E6DB8D91-9ED6-41E9-A43E-F8F577CDE90E}" srcOrd="7" destOrd="0" presId="urn:microsoft.com/office/officeart/2016/7/layout/HexagonTimeline"/>
    <dgm:cxn modelId="{3E8D0006-80F6-48ED-A6DC-5567179F7A84}" type="presParOf" srcId="{0580C383-85A3-425E-A44E-5E7306FF943E}" destId="{09375A12-C737-4039-BCDC-7B20BDCF831B}" srcOrd="8" destOrd="0" presId="urn:microsoft.com/office/officeart/2016/7/layout/HexagonTimeline"/>
    <dgm:cxn modelId="{4494298E-BF51-4553-B21B-255F342BF225}" type="presParOf" srcId="{09375A12-C737-4039-BCDC-7B20BDCF831B}" destId="{109DB17C-AC63-44F9-8BC9-779B8A2A3F6D}" srcOrd="0" destOrd="0" presId="urn:microsoft.com/office/officeart/2016/7/layout/HexagonTimeline"/>
    <dgm:cxn modelId="{73243128-81EA-4D55-9891-1B9A697ADA34}" type="presParOf" srcId="{09375A12-C737-4039-BCDC-7B20BDCF831B}" destId="{293AA5A4-8C5A-49A2-89B4-7734B8D3D0F3}" srcOrd="1" destOrd="0" presId="urn:microsoft.com/office/officeart/2016/7/layout/HexagonTimeline"/>
    <dgm:cxn modelId="{A4FC3240-F130-4558-8262-DCE12F28323A}" type="presParOf" srcId="{09375A12-C737-4039-BCDC-7B20BDCF831B}" destId="{D439E617-E12F-4319-92A2-BFC148C084EB}" srcOrd="2" destOrd="0" presId="urn:microsoft.com/office/officeart/2016/7/layout/HexagonTimeline"/>
    <dgm:cxn modelId="{1C5D3765-768E-4075-BB12-1B2B3421B9D4}" type="presParOf" srcId="{09375A12-C737-4039-BCDC-7B20BDCF831B}" destId="{15F0214A-5CAD-4CC0-8CAD-D051CD9824F4}" srcOrd="3" destOrd="0" presId="urn:microsoft.com/office/officeart/2016/7/layout/HexagonTimeline"/>
    <dgm:cxn modelId="{53091385-2750-42F8-9293-6FF52303CA57}" type="presParOf" srcId="{09375A12-C737-4039-BCDC-7B20BDCF831B}" destId="{1A63DD8F-8F72-41E6-BC36-7FF1FECB8288}"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4D85789-B301-4A73-91DB-1CD122059422}"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CA"/>
        </a:p>
      </dgm:t>
    </dgm:pt>
    <dgm:pt modelId="{FADC7F6C-5D98-4078-B61A-563F4019E8E2}">
      <dgm:prSet phldrT="[Text]"/>
      <dgm:spPr/>
      <dgm:t>
        <a:bodyPr/>
        <a:lstStyle/>
        <a:p>
          <a:r>
            <a:rPr lang="en-US" dirty="0"/>
            <a:t>Database</a:t>
          </a:r>
          <a:endParaRPr lang="en-CA" dirty="0"/>
        </a:p>
      </dgm:t>
    </dgm:pt>
    <dgm:pt modelId="{68F7984D-2F20-47F2-9F6A-72919406744B}" type="parTrans" cxnId="{E7F5C0F9-E021-4EAC-8AF6-47838E1F7FB0}">
      <dgm:prSet/>
      <dgm:spPr/>
      <dgm:t>
        <a:bodyPr/>
        <a:lstStyle/>
        <a:p>
          <a:endParaRPr lang="en-CA"/>
        </a:p>
      </dgm:t>
    </dgm:pt>
    <dgm:pt modelId="{C30B9BD1-E24C-47D2-84D9-651B738F0BC3}" type="sibTrans" cxnId="{E7F5C0F9-E021-4EAC-8AF6-47838E1F7FB0}">
      <dgm:prSet/>
      <dgm:spPr/>
      <dgm:t>
        <a:bodyPr/>
        <a:lstStyle/>
        <a:p>
          <a:endParaRPr lang="en-CA"/>
        </a:p>
      </dgm:t>
    </dgm:pt>
    <dgm:pt modelId="{E335AEFF-E6F5-4D4F-932D-A27C852678BE}">
      <dgm:prSet phldrT="[Text]" custT="1"/>
      <dgm:spPr/>
      <dgm:t>
        <a:bodyPr/>
        <a:lstStyle/>
        <a:p>
          <a:r>
            <a:rPr lang="en-US" sz="800" dirty="0"/>
            <a:t>User registration details</a:t>
          </a:r>
          <a:endParaRPr lang="en-CA" sz="800" dirty="0"/>
        </a:p>
      </dgm:t>
    </dgm:pt>
    <dgm:pt modelId="{BA5DF60E-8BED-4DD6-AE0C-73A6F3721965}" type="parTrans" cxnId="{246C1A90-D0CB-4C43-B226-2B159FD51C1D}">
      <dgm:prSet/>
      <dgm:spPr/>
      <dgm:t>
        <a:bodyPr/>
        <a:lstStyle/>
        <a:p>
          <a:endParaRPr lang="en-CA"/>
        </a:p>
      </dgm:t>
    </dgm:pt>
    <dgm:pt modelId="{058C8166-E558-486F-A5B9-015D6B3F88BC}" type="sibTrans" cxnId="{246C1A90-D0CB-4C43-B226-2B159FD51C1D}">
      <dgm:prSet/>
      <dgm:spPr/>
      <dgm:t>
        <a:bodyPr/>
        <a:lstStyle/>
        <a:p>
          <a:endParaRPr lang="en-CA"/>
        </a:p>
      </dgm:t>
    </dgm:pt>
    <dgm:pt modelId="{C509A2F8-1D85-4046-8D01-C9361069DCBF}">
      <dgm:prSet phldrT="[Text]"/>
      <dgm:spPr/>
      <dgm:t>
        <a:bodyPr/>
        <a:lstStyle/>
        <a:p>
          <a:r>
            <a:rPr lang="en-CA" b="0" i="0" dirty="0"/>
            <a:t>Loading and Cleaning Data</a:t>
          </a:r>
          <a:endParaRPr lang="en-CA" b="0" dirty="0"/>
        </a:p>
      </dgm:t>
    </dgm:pt>
    <dgm:pt modelId="{DDA0B9CE-B050-4F9A-93E0-E96795665335}" type="parTrans" cxnId="{FF0493B8-0299-44F9-9F3E-2F580C6C0578}">
      <dgm:prSet/>
      <dgm:spPr/>
      <dgm:t>
        <a:bodyPr/>
        <a:lstStyle/>
        <a:p>
          <a:endParaRPr lang="en-CA"/>
        </a:p>
      </dgm:t>
    </dgm:pt>
    <dgm:pt modelId="{F4A47E7F-79F9-4C5B-8616-0BA60F14AB21}" type="sibTrans" cxnId="{FF0493B8-0299-44F9-9F3E-2F580C6C0578}">
      <dgm:prSet/>
      <dgm:spPr/>
      <dgm:t>
        <a:bodyPr/>
        <a:lstStyle/>
        <a:p>
          <a:endParaRPr lang="en-CA"/>
        </a:p>
      </dgm:t>
    </dgm:pt>
    <dgm:pt modelId="{9530A0C6-19F4-48FA-BB08-0E7E005BBAB1}">
      <dgm:prSet phldrT="[Text]" custT="1"/>
      <dgm:spPr/>
      <dgm:t>
        <a:bodyPr/>
        <a:lstStyle/>
        <a:p>
          <a:r>
            <a:rPr lang="en-CA" sz="800" b="0" i="0" dirty="0"/>
            <a:t>Google Reviews</a:t>
          </a:r>
          <a:endParaRPr lang="en-CA" sz="800" b="0" dirty="0"/>
        </a:p>
      </dgm:t>
    </dgm:pt>
    <dgm:pt modelId="{E3382DD4-324E-4257-8DB3-662F6D55B395}" type="parTrans" cxnId="{2BFD2761-7BA9-4BDF-8473-9E967882A1A4}">
      <dgm:prSet/>
      <dgm:spPr/>
      <dgm:t>
        <a:bodyPr/>
        <a:lstStyle/>
        <a:p>
          <a:endParaRPr lang="en-CA"/>
        </a:p>
      </dgm:t>
    </dgm:pt>
    <dgm:pt modelId="{136A583F-10D5-4E5D-AFE9-F31C44719741}" type="sibTrans" cxnId="{2BFD2761-7BA9-4BDF-8473-9E967882A1A4}">
      <dgm:prSet/>
      <dgm:spPr/>
      <dgm:t>
        <a:bodyPr/>
        <a:lstStyle/>
        <a:p>
          <a:endParaRPr lang="en-CA"/>
        </a:p>
      </dgm:t>
    </dgm:pt>
    <dgm:pt modelId="{B85A6315-31B9-472D-8B10-1C0CEB39735B}">
      <dgm:prSet phldrT="[Text]"/>
      <dgm:spPr/>
      <dgm:t>
        <a:bodyPr/>
        <a:lstStyle/>
        <a:p>
          <a:r>
            <a:rPr lang="en-US" dirty="0"/>
            <a:t>Analysis</a:t>
          </a:r>
          <a:endParaRPr lang="en-CA" dirty="0"/>
        </a:p>
      </dgm:t>
    </dgm:pt>
    <dgm:pt modelId="{293EB152-8C18-4092-A4E6-89BB4A83680B}" type="parTrans" cxnId="{D5C306E6-60E2-43BD-8C22-894D3ADF4A9A}">
      <dgm:prSet/>
      <dgm:spPr/>
      <dgm:t>
        <a:bodyPr/>
        <a:lstStyle/>
        <a:p>
          <a:endParaRPr lang="en-CA"/>
        </a:p>
      </dgm:t>
    </dgm:pt>
    <dgm:pt modelId="{0A0A0C24-344F-4809-8CE7-9D3AA6211BBB}" type="sibTrans" cxnId="{D5C306E6-60E2-43BD-8C22-894D3ADF4A9A}">
      <dgm:prSet/>
      <dgm:spPr/>
      <dgm:t>
        <a:bodyPr/>
        <a:lstStyle/>
        <a:p>
          <a:endParaRPr lang="en-CA"/>
        </a:p>
      </dgm:t>
    </dgm:pt>
    <dgm:pt modelId="{4F039943-0BC9-4967-A20D-7188AB578C48}">
      <dgm:prSet phldrT="[Text]" custT="1"/>
      <dgm:spPr/>
      <dgm:t>
        <a:bodyPr/>
        <a:lstStyle/>
        <a:p>
          <a:r>
            <a:rPr lang="en-US" sz="800" dirty="0"/>
            <a:t>Average Rating Per Category</a:t>
          </a:r>
          <a:endParaRPr lang="en-CA" sz="800" dirty="0"/>
        </a:p>
      </dgm:t>
    </dgm:pt>
    <dgm:pt modelId="{8E4C20CA-B67D-4ED6-B408-395BC41AF8EC}" type="parTrans" cxnId="{CA1E4A20-DBB1-4938-9644-1E67D8419DE1}">
      <dgm:prSet/>
      <dgm:spPr/>
      <dgm:t>
        <a:bodyPr/>
        <a:lstStyle/>
        <a:p>
          <a:endParaRPr lang="en-CA"/>
        </a:p>
      </dgm:t>
    </dgm:pt>
    <dgm:pt modelId="{583D0C5A-34FE-48BA-B4A8-5D6B079245EF}" type="sibTrans" cxnId="{CA1E4A20-DBB1-4938-9644-1E67D8419DE1}">
      <dgm:prSet/>
      <dgm:spPr/>
      <dgm:t>
        <a:bodyPr/>
        <a:lstStyle/>
        <a:p>
          <a:endParaRPr lang="en-CA"/>
        </a:p>
      </dgm:t>
    </dgm:pt>
    <dgm:pt modelId="{0E06FC84-A6DF-4F4B-9548-18EDE40F2466}">
      <dgm:prSet phldrT="[Text]" custT="1"/>
      <dgm:spPr/>
      <dgm:t>
        <a:bodyPr/>
        <a:lstStyle/>
        <a:p>
          <a:r>
            <a:rPr lang="en-CA" sz="800" b="0" i="0" dirty="0"/>
            <a:t>TripAdvisor Data</a:t>
          </a:r>
          <a:endParaRPr lang="en-CA" sz="800" b="0" dirty="0"/>
        </a:p>
      </dgm:t>
    </dgm:pt>
    <dgm:pt modelId="{E11A5BC1-7D4C-4527-B84A-297285C8B049}" type="parTrans" cxnId="{39400E73-7173-4BE1-80D3-776409007BAF}">
      <dgm:prSet/>
      <dgm:spPr/>
      <dgm:t>
        <a:bodyPr/>
        <a:lstStyle/>
        <a:p>
          <a:endParaRPr lang="en-CA"/>
        </a:p>
      </dgm:t>
    </dgm:pt>
    <dgm:pt modelId="{B8880020-5BCA-47CA-9029-F1147A862CD9}" type="sibTrans" cxnId="{39400E73-7173-4BE1-80D3-776409007BAF}">
      <dgm:prSet/>
      <dgm:spPr/>
      <dgm:t>
        <a:bodyPr/>
        <a:lstStyle/>
        <a:p>
          <a:endParaRPr lang="en-CA"/>
        </a:p>
      </dgm:t>
    </dgm:pt>
    <dgm:pt modelId="{991ED705-3C28-4067-952C-88E9244E01DD}">
      <dgm:prSet phldrT="[Text]" custT="1"/>
      <dgm:spPr/>
      <dgm:t>
        <a:bodyPr/>
        <a:lstStyle/>
        <a:p>
          <a:r>
            <a:rPr lang="en-US" sz="800" dirty="0"/>
            <a:t>User 10 answers</a:t>
          </a:r>
          <a:endParaRPr lang="en-CA" sz="800" dirty="0"/>
        </a:p>
      </dgm:t>
    </dgm:pt>
    <dgm:pt modelId="{9B6AB5F1-3157-4553-9E67-A7249A7E4ACF}" type="parTrans" cxnId="{E4EE6037-AF4B-452A-9417-651E520F67B6}">
      <dgm:prSet/>
      <dgm:spPr/>
      <dgm:t>
        <a:bodyPr/>
        <a:lstStyle/>
        <a:p>
          <a:endParaRPr lang="en-CA"/>
        </a:p>
      </dgm:t>
    </dgm:pt>
    <dgm:pt modelId="{28D65747-1292-42C6-AFE5-383556ACD0AC}" type="sibTrans" cxnId="{E4EE6037-AF4B-452A-9417-651E520F67B6}">
      <dgm:prSet/>
      <dgm:spPr/>
      <dgm:t>
        <a:bodyPr/>
        <a:lstStyle/>
        <a:p>
          <a:endParaRPr lang="en-CA"/>
        </a:p>
      </dgm:t>
    </dgm:pt>
    <dgm:pt modelId="{64BF4FAD-E7EF-4F46-B1B2-E44707499CA3}">
      <dgm:prSet phldrT="[Text]" custT="1"/>
      <dgm:spPr/>
      <dgm:t>
        <a:bodyPr/>
        <a:lstStyle/>
        <a:p>
          <a:r>
            <a:rPr lang="en-US" sz="800" dirty="0"/>
            <a:t>User location</a:t>
          </a:r>
          <a:endParaRPr lang="en-CA" sz="800" dirty="0"/>
        </a:p>
      </dgm:t>
    </dgm:pt>
    <dgm:pt modelId="{7FE4CDAD-EE6F-453D-9C80-AA3EE56DE8CA}" type="parTrans" cxnId="{83154D8A-FA4D-4942-A1A2-A0D13326C949}">
      <dgm:prSet/>
      <dgm:spPr/>
      <dgm:t>
        <a:bodyPr/>
        <a:lstStyle/>
        <a:p>
          <a:endParaRPr lang="en-CA"/>
        </a:p>
      </dgm:t>
    </dgm:pt>
    <dgm:pt modelId="{0826C5A1-520B-402C-974A-C451E96423DD}" type="sibTrans" cxnId="{83154D8A-FA4D-4942-A1A2-A0D13326C949}">
      <dgm:prSet/>
      <dgm:spPr/>
      <dgm:t>
        <a:bodyPr/>
        <a:lstStyle/>
        <a:p>
          <a:endParaRPr lang="en-CA"/>
        </a:p>
      </dgm:t>
    </dgm:pt>
    <dgm:pt modelId="{055B6DEC-79E2-48C1-A1CA-B46CE9155640}">
      <dgm:prSet phldrT="[Text]" custT="1"/>
      <dgm:spPr/>
      <dgm:t>
        <a:bodyPr/>
        <a:lstStyle/>
        <a:p>
          <a:r>
            <a:rPr lang="en-US" sz="800" dirty="0"/>
            <a:t>Categorizing Data</a:t>
          </a:r>
          <a:endParaRPr lang="en-CA" sz="800" dirty="0"/>
        </a:p>
      </dgm:t>
    </dgm:pt>
    <dgm:pt modelId="{86BFDC6C-623E-4179-9846-8CBBE67AD4E2}" type="parTrans" cxnId="{51D22C31-01C3-42A9-A3CF-5DDD7BA646F0}">
      <dgm:prSet/>
      <dgm:spPr/>
      <dgm:t>
        <a:bodyPr/>
        <a:lstStyle/>
        <a:p>
          <a:endParaRPr lang="en-CA"/>
        </a:p>
      </dgm:t>
    </dgm:pt>
    <dgm:pt modelId="{A70D140A-65C3-4113-9AF7-F442D30636FC}" type="sibTrans" cxnId="{51D22C31-01C3-42A9-A3CF-5DDD7BA646F0}">
      <dgm:prSet/>
      <dgm:spPr/>
      <dgm:t>
        <a:bodyPr/>
        <a:lstStyle/>
        <a:p>
          <a:endParaRPr lang="en-CA"/>
        </a:p>
      </dgm:t>
    </dgm:pt>
    <dgm:pt modelId="{3284B080-830A-4A3F-BBDF-A92F5AAAA0C9}">
      <dgm:prSet phldrT="[Text]" custT="1"/>
      <dgm:spPr/>
      <dgm:t>
        <a:bodyPr/>
        <a:lstStyle/>
        <a:p>
          <a:r>
            <a:rPr lang="en-US" sz="800" dirty="0"/>
            <a:t>Clustering</a:t>
          </a:r>
          <a:endParaRPr lang="en-CA" sz="800" dirty="0"/>
        </a:p>
      </dgm:t>
    </dgm:pt>
    <dgm:pt modelId="{C6BDDD4F-AE83-47AD-A223-CFBB85655B4E}" type="parTrans" cxnId="{C36A5969-1D43-4768-B4E8-2E4C12C81C7F}">
      <dgm:prSet/>
      <dgm:spPr/>
      <dgm:t>
        <a:bodyPr/>
        <a:lstStyle/>
        <a:p>
          <a:endParaRPr lang="en-CA"/>
        </a:p>
      </dgm:t>
    </dgm:pt>
    <dgm:pt modelId="{DEFCEBCD-61A1-466F-A708-4A84069E36EC}" type="sibTrans" cxnId="{C36A5969-1D43-4768-B4E8-2E4C12C81C7F}">
      <dgm:prSet/>
      <dgm:spPr/>
      <dgm:t>
        <a:bodyPr/>
        <a:lstStyle/>
        <a:p>
          <a:endParaRPr lang="en-CA"/>
        </a:p>
      </dgm:t>
    </dgm:pt>
    <dgm:pt modelId="{944BAC9E-BCC8-438F-A897-12FDF8203F60}">
      <dgm:prSet phldrT="[Text]"/>
      <dgm:spPr/>
      <dgm:t>
        <a:bodyPr/>
        <a:lstStyle/>
        <a:p>
          <a:r>
            <a:rPr lang="en-US" dirty="0"/>
            <a:t>Machine Learning</a:t>
          </a:r>
          <a:endParaRPr lang="en-CA" dirty="0"/>
        </a:p>
      </dgm:t>
    </dgm:pt>
    <dgm:pt modelId="{08BC09A1-7EAB-47E7-8AB7-2CF1BCC37CF5}" type="parTrans" cxnId="{E7C062A5-AFAB-420A-8D27-99536FCA6AED}">
      <dgm:prSet/>
      <dgm:spPr/>
      <dgm:t>
        <a:bodyPr/>
        <a:lstStyle/>
        <a:p>
          <a:endParaRPr lang="en-CA"/>
        </a:p>
      </dgm:t>
    </dgm:pt>
    <dgm:pt modelId="{CFB16C0E-5963-4862-8090-21E5DA8D6068}" type="sibTrans" cxnId="{E7C062A5-AFAB-420A-8D27-99536FCA6AED}">
      <dgm:prSet/>
      <dgm:spPr/>
      <dgm:t>
        <a:bodyPr/>
        <a:lstStyle/>
        <a:p>
          <a:endParaRPr lang="en-CA"/>
        </a:p>
      </dgm:t>
    </dgm:pt>
    <dgm:pt modelId="{BD68DE88-4996-486F-9EBD-997505723C10}">
      <dgm:prSet phldrT="[Text]" custT="1"/>
      <dgm:spPr/>
      <dgm:t>
        <a:bodyPr/>
        <a:lstStyle/>
        <a:p>
          <a:r>
            <a:rPr lang="en-US" sz="800" dirty="0"/>
            <a:t>Predicting Recommendations with Kmean</a:t>
          </a:r>
          <a:endParaRPr lang="en-CA" sz="800" dirty="0"/>
        </a:p>
      </dgm:t>
    </dgm:pt>
    <dgm:pt modelId="{C406E415-10D2-43E4-B840-459A1837AD5B}" type="parTrans" cxnId="{E27829B2-24F0-4AC2-8498-5C8002870FED}">
      <dgm:prSet/>
      <dgm:spPr/>
      <dgm:t>
        <a:bodyPr/>
        <a:lstStyle/>
        <a:p>
          <a:endParaRPr lang="en-CA"/>
        </a:p>
      </dgm:t>
    </dgm:pt>
    <dgm:pt modelId="{C493F87C-0AC4-4D52-AE84-FE710120D513}" type="sibTrans" cxnId="{E27829B2-24F0-4AC2-8498-5C8002870FED}">
      <dgm:prSet/>
      <dgm:spPr/>
      <dgm:t>
        <a:bodyPr/>
        <a:lstStyle/>
        <a:p>
          <a:endParaRPr lang="en-CA"/>
        </a:p>
      </dgm:t>
    </dgm:pt>
    <dgm:pt modelId="{0369CFD0-7D80-497E-912A-477434600AD0}">
      <dgm:prSet phldrT="[Text]" custT="1"/>
      <dgm:spPr/>
      <dgm:t>
        <a:bodyPr/>
        <a:lstStyle/>
        <a:p>
          <a:r>
            <a:rPr lang="en-US" sz="800" dirty="0">
              <a:solidFill>
                <a:schemeClr val="tx1"/>
              </a:solidFill>
              <a:hlinkClick xmlns:r="http://schemas.openxmlformats.org/officeDocument/2006/relationships" r:id="rId1" action="ppaction://hlinksldjump">
                <a:extLst>
                  <a:ext uri="{A12FA001-AC4F-418D-AE19-62706E023703}">
                    <ahyp:hlinkClr xmlns:ahyp="http://schemas.microsoft.com/office/drawing/2018/hyperlinkcolor" val="tx"/>
                  </a:ext>
                </a:extLst>
              </a:hlinkClick>
            </a:rPr>
            <a:t>ERD</a:t>
          </a:r>
          <a:r>
            <a:rPr lang="en-US" sz="800" dirty="0"/>
            <a:t> Prep</a:t>
          </a:r>
          <a:endParaRPr lang="en-CA" sz="800" dirty="0"/>
        </a:p>
      </dgm:t>
    </dgm:pt>
    <dgm:pt modelId="{1CAF9C48-935E-47CA-BC5F-BB67C0B9B8AE}" type="parTrans" cxnId="{183AAB83-8442-4594-934E-D1AC37E0815E}">
      <dgm:prSet/>
      <dgm:spPr/>
      <dgm:t>
        <a:bodyPr/>
        <a:lstStyle/>
        <a:p>
          <a:endParaRPr lang="en-CA"/>
        </a:p>
      </dgm:t>
    </dgm:pt>
    <dgm:pt modelId="{2DDB7D18-7DB5-4EC8-AA67-7EA13D256318}" type="sibTrans" cxnId="{183AAB83-8442-4594-934E-D1AC37E0815E}">
      <dgm:prSet/>
      <dgm:spPr/>
      <dgm:t>
        <a:bodyPr/>
        <a:lstStyle/>
        <a:p>
          <a:endParaRPr lang="en-CA"/>
        </a:p>
      </dgm:t>
    </dgm:pt>
    <dgm:pt modelId="{1BDE9507-7F96-407A-9ADE-45827218B591}">
      <dgm:prSet phldrT="[Text]"/>
      <dgm:spPr/>
      <dgm:t>
        <a:bodyPr/>
        <a:lstStyle/>
        <a:p>
          <a:r>
            <a:rPr lang="en-US" dirty="0"/>
            <a:t>HTML</a:t>
          </a:r>
          <a:endParaRPr lang="en-CA" dirty="0"/>
        </a:p>
      </dgm:t>
    </dgm:pt>
    <dgm:pt modelId="{C57A8CF3-C111-44EC-90B5-BB0F96A5094C}" type="parTrans" cxnId="{CE200F91-31A2-430F-A2CD-0B67A42D0D77}">
      <dgm:prSet/>
      <dgm:spPr/>
      <dgm:t>
        <a:bodyPr/>
        <a:lstStyle/>
        <a:p>
          <a:endParaRPr lang="en-CA"/>
        </a:p>
      </dgm:t>
    </dgm:pt>
    <dgm:pt modelId="{EEA3B365-CD1F-4881-B7CC-C52758010523}" type="sibTrans" cxnId="{CE200F91-31A2-430F-A2CD-0B67A42D0D77}">
      <dgm:prSet/>
      <dgm:spPr/>
      <dgm:t>
        <a:bodyPr/>
        <a:lstStyle/>
        <a:p>
          <a:endParaRPr lang="en-CA"/>
        </a:p>
      </dgm:t>
    </dgm:pt>
    <dgm:pt modelId="{72E2DC1C-A8DB-4BFB-96F3-79EDC726A80F}">
      <dgm:prSet phldrT="[Text]" custT="1"/>
      <dgm:spPr/>
      <dgm:t>
        <a:bodyPr/>
        <a:lstStyle/>
        <a:p>
          <a:r>
            <a:rPr lang="en-US" sz="800" dirty="0"/>
            <a:t>User Input</a:t>
          </a:r>
          <a:endParaRPr lang="en-CA" sz="800" dirty="0"/>
        </a:p>
      </dgm:t>
    </dgm:pt>
    <dgm:pt modelId="{9EB62A43-50A5-43A7-BB3F-0B6161FB7BD1}" type="parTrans" cxnId="{F3B01C9A-4200-48EA-80AD-30922E5AC093}">
      <dgm:prSet/>
      <dgm:spPr/>
      <dgm:t>
        <a:bodyPr/>
        <a:lstStyle/>
        <a:p>
          <a:endParaRPr lang="en-CA"/>
        </a:p>
      </dgm:t>
    </dgm:pt>
    <dgm:pt modelId="{CE2EA3CC-BAA0-4A0B-B379-A0DF83C07790}" type="sibTrans" cxnId="{F3B01C9A-4200-48EA-80AD-30922E5AC093}">
      <dgm:prSet/>
      <dgm:spPr/>
      <dgm:t>
        <a:bodyPr/>
        <a:lstStyle/>
        <a:p>
          <a:endParaRPr lang="en-CA"/>
        </a:p>
      </dgm:t>
    </dgm:pt>
    <dgm:pt modelId="{1CC64908-EA67-40A1-9870-5FCE9D551E4F}">
      <dgm:prSet phldrT="[Text]" custT="1"/>
      <dgm:spPr/>
      <dgm:t>
        <a:bodyPr/>
        <a:lstStyle/>
        <a:p>
          <a:r>
            <a:rPr lang="en-US" sz="800" dirty="0"/>
            <a:t>Tabular Data to JSON</a:t>
          </a:r>
          <a:endParaRPr lang="en-CA" sz="800" dirty="0"/>
        </a:p>
      </dgm:t>
    </dgm:pt>
    <dgm:pt modelId="{56A72BB2-7A74-446F-AE7C-59AC1533AC78}" type="parTrans" cxnId="{F34DF38A-8C01-4156-BA82-D2F575D87174}">
      <dgm:prSet/>
      <dgm:spPr/>
      <dgm:t>
        <a:bodyPr/>
        <a:lstStyle/>
        <a:p>
          <a:endParaRPr lang="en-CA"/>
        </a:p>
      </dgm:t>
    </dgm:pt>
    <dgm:pt modelId="{D6CB3063-4EF7-4689-83F7-E5856E803B45}" type="sibTrans" cxnId="{F34DF38A-8C01-4156-BA82-D2F575D87174}">
      <dgm:prSet/>
      <dgm:spPr/>
      <dgm:t>
        <a:bodyPr/>
        <a:lstStyle/>
        <a:p>
          <a:endParaRPr lang="en-CA"/>
        </a:p>
      </dgm:t>
    </dgm:pt>
    <dgm:pt modelId="{4D9EA64A-CEA5-4969-A992-4C6E6034DD69}">
      <dgm:prSet phldrT="[Text]"/>
      <dgm:spPr/>
      <dgm:t>
        <a:bodyPr/>
        <a:lstStyle/>
        <a:p>
          <a:r>
            <a:rPr lang="en-US" dirty="0"/>
            <a:t>HTML</a:t>
          </a:r>
          <a:endParaRPr lang="en-CA" dirty="0"/>
        </a:p>
      </dgm:t>
    </dgm:pt>
    <dgm:pt modelId="{50CF6BFA-92E9-470D-8504-72ED0433E02A}" type="parTrans" cxnId="{BDF58394-F8CD-43B5-BC51-63881C59EB45}">
      <dgm:prSet/>
      <dgm:spPr/>
      <dgm:t>
        <a:bodyPr/>
        <a:lstStyle/>
        <a:p>
          <a:endParaRPr lang="en-CA"/>
        </a:p>
      </dgm:t>
    </dgm:pt>
    <dgm:pt modelId="{C30433A5-4747-4D8E-84A8-937F06B5D6A8}" type="sibTrans" cxnId="{BDF58394-F8CD-43B5-BC51-63881C59EB45}">
      <dgm:prSet/>
      <dgm:spPr/>
      <dgm:t>
        <a:bodyPr/>
        <a:lstStyle/>
        <a:p>
          <a:endParaRPr lang="en-CA"/>
        </a:p>
      </dgm:t>
    </dgm:pt>
    <dgm:pt modelId="{C32C5889-A5A3-4CFD-97A0-CC2BCCA198DA}">
      <dgm:prSet phldrT="[Text]" custT="1"/>
      <dgm:spPr/>
      <dgm:t>
        <a:bodyPr/>
        <a:lstStyle/>
        <a:p>
          <a:r>
            <a:rPr lang="en-US" sz="800" dirty="0"/>
            <a:t>User Output</a:t>
          </a:r>
          <a:endParaRPr lang="en-CA" sz="800" dirty="0"/>
        </a:p>
      </dgm:t>
    </dgm:pt>
    <dgm:pt modelId="{8A58AA32-75AA-447C-8460-D7FAE0F52BA9}" type="parTrans" cxnId="{FABB8AF9-61FA-45B9-9435-178FEA48D31E}">
      <dgm:prSet/>
      <dgm:spPr/>
      <dgm:t>
        <a:bodyPr/>
        <a:lstStyle/>
        <a:p>
          <a:endParaRPr lang="en-CA"/>
        </a:p>
      </dgm:t>
    </dgm:pt>
    <dgm:pt modelId="{E053FFD9-F081-4995-8FEF-35421383F1B8}" type="sibTrans" cxnId="{FABB8AF9-61FA-45B9-9435-178FEA48D31E}">
      <dgm:prSet/>
      <dgm:spPr/>
      <dgm:t>
        <a:bodyPr/>
        <a:lstStyle/>
        <a:p>
          <a:endParaRPr lang="en-CA"/>
        </a:p>
      </dgm:t>
    </dgm:pt>
    <dgm:pt modelId="{4DCCB151-F49D-4FC3-AF50-79802768D984}" type="pres">
      <dgm:prSet presAssocID="{34D85789-B301-4A73-91DB-1CD122059422}" presName="rootnode" presStyleCnt="0">
        <dgm:presLayoutVars>
          <dgm:chMax/>
          <dgm:chPref/>
          <dgm:dir/>
          <dgm:animLvl val="lvl"/>
        </dgm:presLayoutVars>
      </dgm:prSet>
      <dgm:spPr/>
    </dgm:pt>
    <dgm:pt modelId="{4698CBD1-EF04-40F2-990A-9773C33CA306}" type="pres">
      <dgm:prSet presAssocID="{1BDE9507-7F96-407A-9ADE-45827218B591}" presName="composite" presStyleCnt="0"/>
      <dgm:spPr/>
    </dgm:pt>
    <dgm:pt modelId="{67D0BFE9-C126-4D5D-91A5-A582DA034E7B}" type="pres">
      <dgm:prSet presAssocID="{1BDE9507-7F96-407A-9ADE-45827218B591}" presName="bentUpArrow1" presStyleLbl="alignImgPlace1" presStyleIdx="0" presStyleCnt="5"/>
      <dgm:spPr/>
    </dgm:pt>
    <dgm:pt modelId="{2CDEDAED-B392-4E0A-BE92-6AF1315DDDE6}" type="pres">
      <dgm:prSet presAssocID="{1BDE9507-7F96-407A-9ADE-45827218B591}" presName="ParentText" presStyleLbl="node1" presStyleIdx="0" presStyleCnt="6">
        <dgm:presLayoutVars>
          <dgm:chMax val="1"/>
          <dgm:chPref val="1"/>
          <dgm:bulletEnabled val="1"/>
        </dgm:presLayoutVars>
      </dgm:prSet>
      <dgm:spPr/>
    </dgm:pt>
    <dgm:pt modelId="{D6B255A8-0F17-43EC-BD9C-9CA93511341E}" type="pres">
      <dgm:prSet presAssocID="{1BDE9507-7F96-407A-9ADE-45827218B591}" presName="ChildText" presStyleLbl="revTx" presStyleIdx="0" presStyleCnt="6">
        <dgm:presLayoutVars>
          <dgm:chMax val="0"/>
          <dgm:chPref val="0"/>
          <dgm:bulletEnabled val="1"/>
        </dgm:presLayoutVars>
      </dgm:prSet>
      <dgm:spPr/>
    </dgm:pt>
    <dgm:pt modelId="{3E44FE28-01BE-4A81-B1CD-8E10AC060475}" type="pres">
      <dgm:prSet presAssocID="{EEA3B365-CD1F-4881-B7CC-C52758010523}" presName="sibTrans" presStyleCnt="0"/>
      <dgm:spPr/>
    </dgm:pt>
    <dgm:pt modelId="{3B48A4F1-948F-4C52-B67F-002F44DB8373}" type="pres">
      <dgm:prSet presAssocID="{FADC7F6C-5D98-4078-B61A-563F4019E8E2}" presName="composite" presStyleCnt="0"/>
      <dgm:spPr/>
    </dgm:pt>
    <dgm:pt modelId="{C8639513-1495-45DB-A23D-7D7385358B39}" type="pres">
      <dgm:prSet presAssocID="{FADC7F6C-5D98-4078-B61A-563F4019E8E2}" presName="bentUpArrow1" presStyleLbl="alignImgPlace1" presStyleIdx="1" presStyleCnt="5"/>
      <dgm:spPr/>
    </dgm:pt>
    <dgm:pt modelId="{AD9525A5-576A-4583-8E75-C3746EADA112}" type="pres">
      <dgm:prSet presAssocID="{FADC7F6C-5D98-4078-B61A-563F4019E8E2}" presName="ParentText" presStyleLbl="node1" presStyleIdx="1" presStyleCnt="6">
        <dgm:presLayoutVars>
          <dgm:chMax val="1"/>
          <dgm:chPref val="1"/>
          <dgm:bulletEnabled val="1"/>
        </dgm:presLayoutVars>
      </dgm:prSet>
      <dgm:spPr/>
    </dgm:pt>
    <dgm:pt modelId="{1D2E2BED-23FE-48F1-8CC8-0D8222DE7D09}" type="pres">
      <dgm:prSet presAssocID="{FADC7F6C-5D98-4078-B61A-563F4019E8E2}" presName="ChildText" presStyleLbl="revTx" presStyleIdx="1" presStyleCnt="6" custScaleX="230892" custLinFactNeighborX="71550" custLinFactNeighborY="1373">
        <dgm:presLayoutVars>
          <dgm:chMax val="0"/>
          <dgm:chPref val="0"/>
          <dgm:bulletEnabled val="1"/>
        </dgm:presLayoutVars>
      </dgm:prSet>
      <dgm:spPr/>
    </dgm:pt>
    <dgm:pt modelId="{70E58088-7B93-45B2-8760-35AA1C8D5975}" type="pres">
      <dgm:prSet presAssocID="{C30B9BD1-E24C-47D2-84D9-651B738F0BC3}" presName="sibTrans" presStyleCnt="0"/>
      <dgm:spPr/>
    </dgm:pt>
    <dgm:pt modelId="{815283DC-84FC-49BC-B89B-D0C42999516F}" type="pres">
      <dgm:prSet presAssocID="{C509A2F8-1D85-4046-8D01-C9361069DCBF}" presName="composite" presStyleCnt="0"/>
      <dgm:spPr/>
    </dgm:pt>
    <dgm:pt modelId="{7AA7A0B3-4697-4F03-B676-770B89EBE992}" type="pres">
      <dgm:prSet presAssocID="{C509A2F8-1D85-4046-8D01-C9361069DCBF}" presName="bentUpArrow1" presStyleLbl="alignImgPlace1" presStyleIdx="2" presStyleCnt="5"/>
      <dgm:spPr/>
    </dgm:pt>
    <dgm:pt modelId="{238D0E6E-8697-4F95-9BBC-188FCF4FCE09}" type="pres">
      <dgm:prSet presAssocID="{C509A2F8-1D85-4046-8D01-C9361069DCBF}" presName="ParentText" presStyleLbl="node1" presStyleIdx="2" presStyleCnt="6">
        <dgm:presLayoutVars>
          <dgm:chMax val="1"/>
          <dgm:chPref val="1"/>
          <dgm:bulletEnabled val="1"/>
        </dgm:presLayoutVars>
      </dgm:prSet>
      <dgm:spPr/>
    </dgm:pt>
    <dgm:pt modelId="{E9B23DA1-D2A6-45B9-AFD5-FBD9648C3133}" type="pres">
      <dgm:prSet presAssocID="{C509A2F8-1D85-4046-8D01-C9361069DCBF}" presName="ChildText" presStyleLbl="revTx" presStyleIdx="2" presStyleCnt="6" custScaleX="274146" custLinFactNeighborX="87923" custLinFactNeighborY="1373">
        <dgm:presLayoutVars>
          <dgm:chMax val="0"/>
          <dgm:chPref val="0"/>
          <dgm:bulletEnabled val="1"/>
        </dgm:presLayoutVars>
      </dgm:prSet>
      <dgm:spPr/>
    </dgm:pt>
    <dgm:pt modelId="{25A2CA57-4069-4E30-8110-9C6CA8CB3802}" type="pres">
      <dgm:prSet presAssocID="{F4A47E7F-79F9-4C5B-8616-0BA60F14AB21}" presName="sibTrans" presStyleCnt="0"/>
      <dgm:spPr/>
    </dgm:pt>
    <dgm:pt modelId="{8E5CB6C0-FF95-4B83-9EEB-58F46FC27E51}" type="pres">
      <dgm:prSet presAssocID="{B85A6315-31B9-472D-8B10-1C0CEB39735B}" presName="composite" presStyleCnt="0"/>
      <dgm:spPr/>
    </dgm:pt>
    <dgm:pt modelId="{7C1FBAF3-33C6-4A41-B1BA-AB4537EDA2BF}" type="pres">
      <dgm:prSet presAssocID="{B85A6315-31B9-472D-8B10-1C0CEB39735B}" presName="bentUpArrow1" presStyleLbl="alignImgPlace1" presStyleIdx="3" presStyleCnt="5"/>
      <dgm:spPr/>
    </dgm:pt>
    <dgm:pt modelId="{4C937D4C-8181-440B-A305-7A436E3AD474}" type="pres">
      <dgm:prSet presAssocID="{B85A6315-31B9-472D-8B10-1C0CEB39735B}" presName="ParentText" presStyleLbl="node1" presStyleIdx="3" presStyleCnt="6">
        <dgm:presLayoutVars>
          <dgm:chMax val="1"/>
          <dgm:chPref val="1"/>
          <dgm:bulletEnabled val="1"/>
        </dgm:presLayoutVars>
      </dgm:prSet>
      <dgm:spPr/>
    </dgm:pt>
    <dgm:pt modelId="{68FBC572-4EA6-4042-8371-ADC727625CBF}" type="pres">
      <dgm:prSet presAssocID="{B85A6315-31B9-472D-8B10-1C0CEB39735B}" presName="ChildText" presStyleLbl="revTx" presStyleIdx="3" presStyleCnt="6" custScaleX="345165" custLinFactX="24945" custLinFactNeighborX="100000" custLinFactNeighborY="-2409">
        <dgm:presLayoutVars>
          <dgm:chMax val="0"/>
          <dgm:chPref val="0"/>
          <dgm:bulletEnabled val="1"/>
        </dgm:presLayoutVars>
      </dgm:prSet>
      <dgm:spPr/>
    </dgm:pt>
    <dgm:pt modelId="{D2AF27F4-887B-493A-9C31-BED809DB8F19}" type="pres">
      <dgm:prSet presAssocID="{0A0A0C24-344F-4809-8CE7-9D3AA6211BBB}" presName="sibTrans" presStyleCnt="0"/>
      <dgm:spPr/>
    </dgm:pt>
    <dgm:pt modelId="{90F0F851-B238-44A8-81DB-2D1244C6CA81}" type="pres">
      <dgm:prSet presAssocID="{944BAC9E-BCC8-438F-A897-12FDF8203F60}" presName="composite" presStyleCnt="0"/>
      <dgm:spPr/>
    </dgm:pt>
    <dgm:pt modelId="{6F6204EA-77EF-41FD-8C78-0C53FE0E8277}" type="pres">
      <dgm:prSet presAssocID="{944BAC9E-BCC8-438F-A897-12FDF8203F60}" presName="bentUpArrow1" presStyleLbl="alignImgPlace1" presStyleIdx="4" presStyleCnt="5"/>
      <dgm:spPr/>
    </dgm:pt>
    <dgm:pt modelId="{8841DDCB-47A3-49AE-A1FA-BADE0588B1FD}" type="pres">
      <dgm:prSet presAssocID="{944BAC9E-BCC8-438F-A897-12FDF8203F60}" presName="ParentText" presStyleLbl="node1" presStyleIdx="4" presStyleCnt="6">
        <dgm:presLayoutVars>
          <dgm:chMax val="1"/>
          <dgm:chPref val="1"/>
          <dgm:bulletEnabled val="1"/>
        </dgm:presLayoutVars>
      </dgm:prSet>
      <dgm:spPr/>
    </dgm:pt>
    <dgm:pt modelId="{46D126B4-47CF-49C8-B348-B87635D7A381}" type="pres">
      <dgm:prSet presAssocID="{944BAC9E-BCC8-438F-A897-12FDF8203F60}" presName="ChildText" presStyleLbl="revTx" presStyleIdx="4" presStyleCnt="6" custScaleX="196195" custLinFactNeighborX="49328">
        <dgm:presLayoutVars>
          <dgm:chMax val="0"/>
          <dgm:chPref val="0"/>
          <dgm:bulletEnabled val="1"/>
        </dgm:presLayoutVars>
      </dgm:prSet>
      <dgm:spPr/>
    </dgm:pt>
    <dgm:pt modelId="{E1B7C737-A0D7-42CB-91EF-AD4642CB4048}" type="pres">
      <dgm:prSet presAssocID="{CFB16C0E-5963-4862-8090-21E5DA8D6068}" presName="sibTrans" presStyleCnt="0"/>
      <dgm:spPr/>
    </dgm:pt>
    <dgm:pt modelId="{BB1D2CF8-E820-421F-8760-ED8F0052DABD}" type="pres">
      <dgm:prSet presAssocID="{4D9EA64A-CEA5-4969-A992-4C6E6034DD69}" presName="composite" presStyleCnt="0"/>
      <dgm:spPr/>
    </dgm:pt>
    <dgm:pt modelId="{C27F4A44-1475-4087-822D-36516493D816}" type="pres">
      <dgm:prSet presAssocID="{4D9EA64A-CEA5-4969-A992-4C6E6034DD69}" presName="ParentText" presStyleLbl="node1" presStyleIdx="5" presStyleCnt="6">
        <dgm:presLayoutVars>
          <dgm:chMax val="1"/>
          <dgm:chPref val="1"/>
          <dgm:bulletEnabled val="1"/>
        </dgm:presLayoutVars>
      </dgm:prSet>
      <dgm:spPr/>
    </dgm:pt>
    <dgm:pt modelId="{FFC9BD73-87F2-4FC5-B714-CFFBAA824D7D}" type="pres">
      <dgm:prSet presAssocID="{4D9EA64A-CEA5-4969-A992-4C6E6034DD69}" presName="FinalChildText" presStyleLbl="revTx" presStyleIdx="5" presStyleCnt="6">
        <dgm:presLayoutVars>
          <dgm:chMax val="0"/>
          <dgm:chPref val="0"/>
          <dgm:bulletEnabled val="1"/>
        </dgm:presLayoutVars>
      </dgm:prSet>
      <dgm:spPr/>
    </dgm:pt>
  </dgm:ptLst>
  <dgm:cxnLst>
    <dgm:cxn modelId="{02278F07-99E8-41DE-BB99-5C3E465E835D}" type="presOf" srcId="{1CC64908-EA67-40A1-9870-5FCE9D551E4F}" destId="{D6B255A8-0F17-43EC-BD9C-9CA93511341E}" srcOrd="0" destOrd="1" presId="urn:microsoft.com/office/officeart/2005/8/layout/StepDownProcess"/>
    <dgm:cxn modelId="{2DBCCF11-3997-43B0-BD39-8648EE4C43FD}" type="presOf" srcId="{72E2DC1C-A8DB-4BFB-96F3-79EDC726A80F}" destId="{D6B255A8-0F17-43EC-BD9C-9CA93511341E}" srcOrd="0" destOrd="0" presId="urn:microsoft.com/office/officeart/2005/8/layout/StepDownProcess"/>
    <dgm:cxn modelId="{CA1E4A20-DBB1-4938-9644-1E67D8419DE1}" srcId="{B85A6315-31B9-472D-8B10-1C0CEB39735B}" destId="{4F039943-0BC9-4967-A20D-7188AB578C48}" srcOrd="0" destOrd="0" parTransId="{8E4C20CA-B67D-4ED6-B408-395BC41AF8EC}" sibTransId="{583D0C5A-34FE-48BA-B4A8-5D6B079245EF}"/>
    <dgm:cxn modelId="{ED40AA20-1313-4CCB-9A3F-BDDCCA7477EC}" type="presOf" srcId="{0E06FC84-A6DF-4F4B-9548-18EDE40F2466}" destId="{E9B23DA1-D2A6-45B9-AFD5-FBD9648C3133}" srcOrd="0" destOrd="1" presId="urn:microsoft.com/office/officeart/2005/8/layout/StepDownProcess"/>
    <dgm:cxn modelId="{1FE38924-9409-46D9-924A-A54BB74BB8F0}" type="presOf" srcId="{34D85789-B301-4A73-91DB-1CD122059422}" destId="{4DCCB151-F49D-4FC3-AF50-79802768D984}" srcOrd="0" destOrd="0" presId="urn:microsoft.com/office/officeart/2005/8/layout/StepDownProcess"/>
    <dgm:cxn modelId="{2E412C26-177B-4A58-91C1-861B3AAD13F8}" type="presOf" srcId="{3284B080-830A-4A3F-BBDF-A92F5AAAA0C9}" destId="{68FBC572-4EA6-4042-8371-ADC727625CBF}" srcOrd="0" destOrd="2" presId="urn:microsoft.com/office/officeart/2005/8/layout/StepDownProcess"/>
    <dgm:cxn modelId="{36FD7C2E-5743-4FD5-97C4-D84BBD59DEAA}" type="presOf" srcId="{FADC7F6C-5D98-4078-B61A-563F4019E8E2}" destId="{AD9525A5-576A-4583-8E75-C3746EADA112}" srcOrd="0" destOrd="0" presId="urn:microsoft.com/office/officeart/2005/8/layout/StepDownProcess"/>
    <dgm:cxn modelId="{51D22C31-01C3-42A9-A3CF-5DDD7BA646F0}" srcId="{B85A6315-31B9-472D-8B10-1C0CEB39735B}" destId="{055B6DEC-79E2-48C1-A1CA-B46CE9155640}" srcOrd="1" destOrd="0" parTransId="{86BFDC6C-623E-4179-9846-8CBBE67AD4E2}" sibTransId="{A70D140A-65C3-4113-9AF7-F442D30636FC}"/>
    <dgm:cxn modelId="{E4EE6037-AF4B-452A-9417-651E520F67B6}" srcId="{FADC7F6C-5D98-4078-B61A-563F4019E8E2}" destId="{991ED705-3C28-4067-952C-88E9244E01DD}" srcOrd="1" destOrd="0" parTransId="{9B6AB5F1-3157-4553-9E67-A7249A7E4ACF}" sibTransId="{28D65747-1292-42C6-AFE5-383556ACD0AC}"/>
    <dgm:cxn modelId="{8F54A639-8C4D-43A8-A437-AF7FAFE4B1E7}" type="presOf" srcId="{0369CFD0-7D80-497E-912A-477434600AD0}" destId="{1D2E2BED-23FE-48F1-8CC8-0D8222DE7D09}" srcOrd="0" destOrd="3" presId="urn:microsoft.com/office/officeart/2005/8/layout/StepDownProcess"/>
    <dgm:cxn modelId="{BDC1E93D-4C5E-467B-AFB5-579808C8B8D1}" type="presOf" srcId="{055B6DEC-79E2-48C1-A1CA-B46CE9155640}" destId="{68FBC572-4EA6-4042-8371-ADC727625CBF}" srcOrd="0" destOrd="1" presId="urn:microsoft.com/office/officeart/2005/8/layout/StepDownProcess"/>
    <dgm:cxn modelId="{2BFD2761-7BA9-4BDF-8473-9E967882A1A4}" srcId="{C509A2F8-1D85-4046-8D01-C9361069DCBF}" destId="{9530A0C6-19F4-48FA-BB08-0E7E005BBAB1}" srcOrd="0" destOrd="0" parTransId="{E3382DD4-324E-4257-8DB3-662F6D55B395}" sibTransId="{136A583F-10D5-4E5D-AFE9-F31C44719741}"/>
    <dgm:cxn modelId="{DAD80964-095D-400D-B7CF-A4F51E5CC540}" type="presOf" srcId="{1BDE9507-7F96-407A-9ADE-45827218B591}" destId="{2CDEDAED-B392-4E0A-BE92-6AF1315DDDE6}" srcOrd="0" destOrd="0" presId="urn:microsoft.com/office/officeart/2005/8/layout/StepDownProcess"/>
    <dgm:cxn modelId="{C36A5969-1D43-4768-B4E8-2E4C12C81C7F}" srcId="{B85A6315-31B9-472D-8B10-1C0CEB39735B}" destId="{3284B080-830A-4A3F-BBDF-A92F5AAAA0C9}" srcOrd="2" destOrd="0" parTransId="{C6BDDD4F-AE83-47AD-A223-CFBB85655B4E}" sibTransId="{DEFCEBCD-61A1-466F-A708-4A84069E36EC}"/>
    <dgm:cxn modelId="{9393ED6A-5869-40AC-994A-98B501D4C157}" type="presOf" srcId="{9530A0C6-19F4-48FA-BB08-0E7E005BBAB1}" destId="{E9B23DA1-D2A6-45B9-AFD5-FBD9648C3133}" srcOrd="0" destOrd="0" presId="urn:microsoft.com/office/officeart/2005/8/layout/StepDownProcess"/>
    <dgm:cxn modelId="{39400E73-7173-4BE1-80D3-776409007BAF}" srcId="{C509A2F8-1D85-4046-8D01-C9361069DCBF}" destId="{0E06FC84-A6DF-4F4B-9548-18EDE40F2466}" srcOrd="1" destOrd="0" parTransId="{E11A5BC1-7D4C-4527-B84A-297285C8B049}" sibTransId="{B8880020-5BCA-47CA-9029-F1147A862CD9}"/>
    <dgm:cxn modelId="{E10EB373-E566-4F5E-85F7-E35690400A9F}" type="presOf" srcId="{B85A6315-31B9-472D-8B10-1C0CEB39735B}" destId="{4C937D4C-8181-440B-A305-7A436E3AD474}" srcOrd="0" destOrd="0" presId="urn:microsoft.com/office/officeart/2005/8/layout/StepDownProcess"/>
    <dgm:cxn modelId="{72F26383-3B84-4819-9F99-D3C77AD7DBF5}" type="presOf" srcId="{BD68DE88-4996-486F-9EBD-997505723C10}" destId="{46D126B4-47CF-49C8-B348-B87635D7A381}" srcOrd="0" destOrd="0" presId="urn:microsoft.com/office/officeart/2005/8/layout/StepDownProcess"/>
    <dgm:cxn modelId="{183AAB83-8442-4594-934E-D1AC37E0815E}" srcId="{FADC7F6C-5D98-4078-B61A-563F4019E8E2}" destId="{0369CFD0-7D80-497E-912A-477434600AD0}" srcOrd="3" destOrd="0" parTransId="{1CAF9C48-935E-47CA-BC5F-BB67C0B9B8AE}" sibTransId="{2DDB7D18-7DB5-4EC8-AA67-7EA13D256318}"/>
    <dgm:cxn modelId="{83154D8A-FA4D-4942-A1A2-A0D13326C949}" srcId="{FADC7F6C-5D98-4078-B61A-563F4019E8E2}" destId="{64BF4FAD-E7EF-4F46-B1B2-E44707499CA3}" srcOrd="2" destOrd="0" parTransId="{7FE4CDAD-EE6F-453D-9C80-AA3EE56DE8CA}" sibTransId="{0826C5A1-520B-402C-974A-C451E96423DD}"/>
    <dgm:cxn modelId="{F34DF38A-8C01-4156-BA82-D2F575D87174}" srcId="{1BDE9507-7F96-407A-9ADE-45827218B591}" destId="{1CC64908-EA67-40A1-9870-5FCE9D551E4F}" srcOrd="1" destOrd="0" parTransId="{56A72BB2-7A74-446F-AE7C-59AC1533AC78}" sibTransId="{D6CB3063-4EF7-4689-83F7-E5856E803B45}"/>
    <dgm:cxn modelId="{A8DCD98D-D1F9-4D3E-93BA-9160333A78E6}" type="presOf" srcId="{944BAC9E-BCC8-438F-A897-12FDF8203F60}" destId="{8841DDCB-47A3-49AE-A1FA-BADE0588B1FD}" srcOrd="0" destOrd="0" presId="urn:microsoft.com/office/officeart/2005/8/layout/StepDownProcess"/>
    <dgm:cxn modelId="{246C1A90-D0CB-4C43-B226-2B159FD51C1D}" srcId="{FADC7F6C-5D98-4078-B61A-563F4019E8E2}" destId="{E335AEFF-E6F5-4D4F-932D-A27C852678BE}" srcOrd="0" destOrd="0" parTransId="{BA5DF60E-8BED-4DD6-AE0C-73A6F3721965}" sibTransId="{058C8166-E558-486F-A5B9-015D6B3F88BC}"/>
    <dgm:cxn modelId="{CE200F91-31A2-430F-A2CD-0B67A42D0D77}" srcId="{34D85789-B301-4A73-91DB-1CD122059422}" destId="{1BDE9507-7F96-407A-9ADE-45827218B591}" srcOrd="0" destOrd="0" parTransId="{C57A8CF3-C111-44EC-90B5-BB0F96A5094C}" sibTransId="{EEA3B365-CD1F-4881-B7CC-C52758010523}"/>
    <dgm:cxn modelId="{BDF58394-F8CD-43B5-BC51-63881C59EB45}" srcId="{34D85789-B301-4A73-91DB-1CD122059422}" destId="{4D9EA64A-CEA5-4969-A992-4C6E6034DD69}" srcOrd="5" destOrd="0" parTransId="{50CF6BFA-92E9-470D-8504-72ED0433E02A}" sibTransId="{C30433A5-4747-4D8E-84A8-937F06B5D6A8}"/>
    <dgm:cxn modelId="{B9E1FF95-9EDD-475F-A7B8-B088AEFD03A7}" type="presOf" srcId="{991ED705-3C28-4067-952C-88E9244E01DD}" destId="{1D2E2BED-23FE-48F1-8CC8-0D8222DE7D09}" srcOrd="0" destOrd="1" presId="urn:microsoft.com/office/officeart/2005/8/layout/StepDownProcess"/>
    <dgm:cxn modelId="{A4E67098-4513-4FEC-93E5-25A280F8E02D}" type="presOf" srcId="{4F039943-0BC9-4967-A20D-7188AB578C48}" destId="{68FBC572-4EA6-4042-8371-ADC727625CBF}" srcOrd="0" destOrd="0" presId="urn:microsoft.com/office/officeart/2005/8/layout/StepDownProcess"/>
    <dgm:cxn modelId="{F3B01C9A-4200-48EA-80AD-30922E5AC093}" srcId="{1BDE9507-7F96-407A-9ADE-45827218B591}" destId="{72E2DC1C-A8DB-4BFB-96F3-79EDC726A80F}" srcOrd="0" destOrd="0" parTransId="{9EB62A43-50A5-43A7-BB3F-0B6161FB7BD1}" sibTransId="{CE2EA3CC-BAA0-4A0B-B379-A0DF83C07790}"/>
    <dgm:cxn modelId="{E7C062A5-AFAB-420A-8D27-99536FCA6AED}" srcId="{34D85789-B301-4A73-91DB-1CD122059422}" destId="{944BAC9E-BCC8-438F-A897-12FDF8203F60}" srcOrd="4" destOrd="0" parTransId="{08BC09A1-7EAB-47E7-8AB7-2CF1BCC37CF5}" sibTransId="{CFB16C0E-5963-4862-8090-21E5DA8D6068}"/>
    <dgm:cxn modelId="{0BECDCAF-0F90-46C5-95ED-BC9FC5C14F5A}" type="presOf" srcId="{E335AEFF-E6F5-4D4F-932D-A27C852678BE}" destId="{1D2E2BED-23FE-48F1-8CC8-0D8222DE7D09}" srcOrd="0" destOrd="0" presId="urn:microsoft.com/office/officeart/2005/8/layout/StepDownProcess"/>
    <dgm:cxn modelId="{E27829B2-24F0-4AC2-8498-5C8002870FED}" srcId="{944BAC9E-BCC8-438F-A897-12FDF8203F60}" destId="{BD68DE88-4996-486F-9EBD-997505723C10}" srcOrd="0" destOrd="0" parTransId="{C406E415-10D2-43E4-B840-459A1837AD5B}" sibTransId="{C493F87C-0AC4-4D52-AE84-FE710120D513}"/>
    <dgm:cxn modelId="{FF0493B8-0299-44F9-9F3E-2F580C6C0578}" srcId="{34D85789-B301-4A73-91DB-1CD122059422}" destId="{C509A2F8-1D85-4046-8D01-C9361069DCBF}" srcOrd="2" destOrd="0" parTransId="{DDA0B9CE-B050-4F9A-93E0-E96795665335}" sibTransId="{F4A47E7F-79F9-4C5B-8616-0BA60F14AB21}"/>
    <dgm:cxn modelId="{D5C306E6-60E2-43BD-8C22-894D3ADF4A9A}" srcId="{34D85789-B301-4A73-91DB-1CD122059422}" destId="{B85A6315-31B9-472D-8B10-1C0CEB39735B}" srcOrd="3" destOrd="0" parTransId="{293EB152-8C18-4092-A4E6-89BB4A83680B}" sibTransId="{0A0A0C24-344F-4809-8CE7-9D3AA6211BBB}"/>
    <dgm:cxn modelId="{5B8DACEC-B316-462B-B072-938410F3FC40}" type="presOf" srcId="{4D9EA64A-CEA5-4969-A992-4C6E6034DD69}" destId="{C27F4A44-1475-4087-822D-36516493D816}" srcOrd="0" destOrd="0" presId="urn:microsoft.com/office/officeart/2005/8/layout/StepDownProcess"/>
    <dgm:cxn modelId="{D9C53AF3-3C42-4021-9CCA-628D51799C7E}" type="presOf" srcId="{C32C5889-A5A3-4CFD-97A0-CC2BCCA198DA}" destId="{FFC9BD73-87F2-4FC5-B714-CFFBAA824D7D}" srcOrd="0" destOrd="0" presId="urn:microsoft.com/office/officeart/2005/8/layout/StepDownProcess"/>
    <dgm:cxn modelId="{E7086FF7-F66C-4307-A127-376FD38BAC06}" type="presOf" srcId="{C509A2F8-1D85-4046-8D01-C9361069DCBF}" destId="{238D0E6E-8697-4F95-9BBC-188FCF4FCE09}" srcOrd="0" destOrd="0" presId="urn:microsoft.com/office/officeart/2005/8/layout/StepDownProcess"/>
    <dgm:cxn modelId="{629814F9-01D7-421D-AF91-B798E6E3E6D7}" type="presOf" srcId="{64BF4FAD-E7EF-4F46-B1B2-E44707499CA3}" destId="{1D2E2BED-23FE-48F1-8CC8-0D8222DE7D09}" srcOrd="0" destOrd="2" presId="urn:microsoft.com/office/officeart/2005/8/layout/StepDownProcess"/>
    <dgm:cxn modelId="{FABB8AF9-61FA-45B9-9435-178FEA48D31E}" srcId="{4D9EA64A-CEA5-4969-A992-4C6E6034DD69}" destId="{C32C5889-A5A3-4CFD-97A0-CC2BCCA198DA}" srcOrd="0" destOrd="0" parTransId="{8A58AA32-75AA-447C-8460-D7FAE0F52BA9}" sibTransId="{E053FFD9-F081-4995-8FEF-35421383F1B8}"/>
    <dgm:cxn modelId="{E7F5C0F9-E021-4EAC-8AF6-47838E1F7FB0}" srcId="{34D85789-B301-4A73-91DB-1CD122059422}" destId="{FADC7F6C-5D98-4078-B61A-563F4019E8E2}" srcOrd="1" destOrd="0" parTransId="{68F7984D-2F20-47F2-9F6A-72919406744B}" sibTransId="{C30B9BD1-E24C-47D2-84D9-651B738F0BC3}"/>
    <dgm:cxn modelId="{8C5254DC-E125-4236-8ECC-C344A8224373}" type="presParOf" srcId="{4DCCB151-F49D-4FC3-AF50-79802768D984}" destId="{4698CBD1-EF04-40F2-990A-9773C33CA306}" srcOrd="0" destOrd="0" presId="urn:microsoft.com/office/officeart/2005/8/layout/StepDownProcess"/>
    <dgm:cxn modelId="{30016F67-7EE2-42B7-A582-98C8C1EC60A0}" type="presParOf" srcId="{4698CBD1-EF04-40F2-990A-9773C33CA306}" destId="{67D0BFE9-C126-4D5D-91A5-A582DA034E7B}" srcOrd="0" destOrd="0" presId="urn:microsoft.com/office/officeart/2005/8/layout/StepDownProcess"/>
    <dgm:cxn modelId="{4C9E3802-5C13-49BF-9CF7-57749A322591}" type="presParOf" srcId="{4698CBD1-EF04-40F2-990A-9773C33CA306}" destId="{2CDEDAED-B392-4E0A-BE92-6AF1315DDDE6}" srcOrd="1" destOrd="0" presId="urn:microsoft.com/office/officeart/2005/8/layout/StepDownProcess"/>
    <dgm:cxn modelId="{086FD129-F230-45B9-B487-690522496696}" type="presParOf" srcId="{4698CBD1-EF04-40F2-990A-9773C33CA306}" destId="{D6B255A8-0F17-43EC-BD9C-9CA93511341E}" srcOrd="2" destOrd="0" presId="urn:microsoft.com/office/officeart/2005/8/layout/StepDownProcess"/>
    <dgm:cxn modelId="{06546BF0-513A-4994-9647-0E771C199AF6}" type="presParOf" srcId="{4DCCB151-F49D-4FC3-AF50-79802768D984}" destId="{3E44FE28-01BE-4A81-B1CD-8E10AC060475}" srcOrd="1" destOrd="0" presId="urn:microsoft.com/office/officeart/2005/8/layout/StepDownProcess"/>
    <dgm:cxn modelId="{9A503EFC-6433-4BD6-82FB-155B6BB5B6DF}" type="presParOf" srcId="{4DCCB151-F49D-4FC3-AF50-79802768D984}" destId="{3B48A4F1-948F-4C52-B67F-002F44DB8373}" srcOrd="2" destOrd="0" presId="urn:microsoft.com/office/officeart/2005/8/layout/StepDownProcess"/>
    <dgm:cxn modelId="{F717DBA7-5782-454A-BE0D-5937B977B4DC}" type="presParOf" srcId="{3B48A4F1-948F-4C52-B67F-002F44DB8373}" destId="{C8639513-1495-45DB-A23D-7D7385358B39}" srcOrd="0" destOrd="0" presId="urn:microsoft.com/office/officeart/2005/8/layout/StepDownProcess"/>
    <dgm:cxn modelId="{B43EF808-C86A-4354-8547-8E424D50B4F4}" type="presParOf" srcId="{3B48A4F1-948F-4C52-B67F-002F44DB8373}" destId="{AD9525A5-576A-4583-8E75-C3746EADA112}" srcOrd="1" destOrd="0" presId="urn:microsoft.com/office/officeart/2005/8/layout/StepDownProcess"/>
    <dgm:cxn modelId="{0B9C26E2-55F2-4EB1-AE75-DCB43C7C8A98}" type="presParOf" srcId="{3B48A4F1-948F-4C52-B67F-002F44DB8373}" destId="{1D2E2BED-23FE-48F1-8CC8-0D8222DE7D09}" srcOrd="2" destOrd="0" presId="urn:microsoft.com/office/officeart/2005/8/layout/StepDownProcess"/>
    <dgm:cxn modelId="{CA78F241-EA8C-417A-89F3-3D3A113C8315}" type="presParOf" srcId="{4DCCB151-F49D-4FC3-AF50-79802768D984}" destId="{70E58088-7B93-45B2-8760-35AA1C8D5975}" srcOrd="3" destOrd="0" presId="urn:microsoft.com/office/officeart/2005/8/layout/StepDownProcess"/>
    <dgm:cxn modelId="{B333B8FD-A2DC-43E8-9F32-4567A6A2A7F4}" type="presParOf" srcId="{4DCCB151-F49D-4FC3-AF50-79802768D984}" destId="{815283DC-84FC-49BC-B89B-D0C42999516F}" srcOrd="4" destOrd="0" presId="urn:microsoft.com/office/officeart/2005/8/layout/StepDownProcess"/>
    <dgm:cxn modelId="{4FD0E3C6-A7DF-4DCB-B6DF-17FACC902F74}" type="presParOf" srcId="{815283DC-84FC-49BC-B89B-D0C42999516F}" destId="{7AA7A0B3-4697-4F03-B676-770B89EBE992}" srcOrd="0" destOrd="0" presId="urn:microsoft.com/office/officeart/2005/8/layout/StepDownProcess"/>
    <dgm:cxn modelId="{C913BB1D-923D-4CF6-8FEB-395438E4A57A}" type="presParOf" srcId="{815283DC-84FC-49BC-B89B-D0C42999516F}" destId="{238D0E6E-8697-4F95-9BBC-188FCF4FCE09}" srcOrd="1" destOrd="0" presId="urn:microsoft.com/office/officeart/2005/8/layout/StepDownProcess"/>
    <dgm:cxn modelId="{C6898F8F-B63D-42DD-BB64-D7BE60558E61}" type="presParOf" srcId="{815283DC-84FC-49BC-B89B-D0C42999516F}" destId="{E9B23DA1-D2A6-45B9-AFD5-FBD9648C3133}" srcOrd="2" destOrd="0" presId="urn:microsoft.com/office/officeart/2005/8/layout/StepDownProcess"/>
    <dgm:cxn modelId="{BC445BD8-C8C4-4451-B1BE-5125C9BC5CF0}" type="presParOf" srcId="{4DCCB151-F49D-4FC3-AF50-79802768D984}" destId="{25A2CA57-4069-4E30-8110-9C6CA8CB3802}" srcOrd="5" destOrd="0" presId="urn:microsoft.com/office/officeart/2005/8/layout/StepDownProcess"/>
    <dgm:cxn modelId="{C562D216-3D79-43CD-B10D-BAC28B50B2ED}" type="presParOf" srcId="{4DCCB151-F49D-4FC3-AF50-79802768D984}" destId="{8E5CB6C0-FF95-4B83-9EEB-58F46FC27E51}" srcOrd="6" destOrd="0" presId="urn:microsoft.com/office/officeart/2005/8/layout/StepDownProcess"/>
    <dgm:cxn modelId="{17EB3F9C-A341-4AAD-A067-238B0E0291F1}" type="presParOf" srcId="{8E5CB6C0-FF95-4B83-9EEB-58F46FC27E51}" destId="{7C1FBAF3-33C6-4A41-B1BA-AB4537EDA2BF}" srcOrd="0" destOrd="0" presId="urn:microsoft.com/office/officeart/2005/8/layout/StepDownProcess"/>
    <dgm:cxn modelId="{7400CB08-412D-4F6A-B5FE-A97AD290FE3C}" type="presParOf" srcId="{8E5CB6C0-FF95-4B83-9EEB-58F46FC27E51}" destId="{4C937D4C-8181-440B-A305-7A436E3AD474}" srcOrd="1" destOrd="0" presId="urn:microsoft.com/office/officeart/2005/8/layout/StepDownProcess"/>
    <dgm:cxn modelId="{E8D0F31A-CB18-47C8-B78D-44AE0A8980C6}" type="presParOf" srcId="{8E5CB6C0-FF95-4B83-9EEB-58F46FC27E51}" destId="{68FBC572-4EA6-4042-8371-ADC727625CBF}" srcOrd="2" destOrd="0" presId="urn:microsoft.com/office/officeart/2005/8/layout/StepDownProcess"/>
    <dgm:cxn modelId="{B46AAB8E-4AF9-4FEB-80EC-DEE6DACE9F82}" type="presParOf" srcId="{4DCCB151-F49D-4FC3-AF50-79802768D984}" destId="{D2AF27F4-887B-493A-9C31-BED809DB8F19}" srcOrd="7" destOrd="0" presId="urn:microsoft.com/office/officeart/2005/8/layout/StepDownProcess"/>
    <dgm:cxn modelId="{22929359-A580-4040-AE65-8402CAA7B2D2}" type="presParOf" srcId="{4DCCB151-F49D-4FC3-AF50-79802768D984}" destId="{90F0F851-B238-44A8-81DB-2D1244C6CA81}" srcOrd="8" destOrd="0" presId="urn:microsoft.com/office/officeart/2005/8/layout/StepDownProcess"/>
    <dgm:cxn modelId="{0F0C2B27-0327-4049-9B26-53888C76B917}" type="presParOf" srcId="{90F0F851-B238-44A8-81DB-2D1244C6CA81}" destId="{6F6204EA-77EF-41FD-8C78-0C53FE0E8277}" srcOrd="0" destOrd="0" presId="urn:microsoft.com/office/officeart/2005/8/layout/StepDownProcess"/>
    <dgm:cxn modelId="{E5939D27-C738-4724-AE5E-3D06BBBEF698}" type="presParOf" srcId="{90F0F851-B238-44A8-81DB-2D1244C6CA81}" destId="{8841DDCB-47A3-49AE-A1FA-BADE0588B1FD}" srcOrd="1" destOrd="0" presId="urn:microsoft.com/office/officeart/2005/8/layout/StepDownProcess"/>
    <dgm:cxn modelId="{9FCD3128-DEBC-4ED8-A2CC-57EB8364CA33}" type="presParOf" srcId="{90F0F851-B238-44A8-81DB-2D1244C6CA81}" destId="{46D126B4-47CF-49C8-B348-B87635D7A381}" srcOrd="2" destOrd="0" presId="urn:microsoft.com/office/officeart/2005/8/layout/StepDownProcess"/>
    <dgm:cxn modelId="{E7F144AC-EE2F-4B9A-9751-867F00AF7098}" type="presParOf" srcId="{4DCCB151-F49D-4FC3-AF50-79802768D984}" destId="{E1B7C737-A0D7-42CB-91EF-AD4642CB4048}" srcOrd="9" destOrd="0" presId="urn:microsoft.com/office/officeart/2005/8/layout/StepDownProcess"/>
    <dgm:cxn modelId="{C2F2381E-7A45-4439-9F40-3A3385C82F9B}" type="presParOf" srcId="{4DCCB151-F49D-4FC3-AF50-79802768D984}" destId="{BB1D2CF8-E820-421F-8760-ED8F0052DABD}" srcOrd="10" destOrd="0" presId="urn:microsoft.com/office/officeart/2005/8/layout/StepDownProcess"/>
    <dgm:cxn modelId="{4900BA98-1BCD-40BA-AD0D-2C186B5D6486}" type="presParOf" srcId="{BB1D2CF8-E820-421F-8760-ED8F0052DABD}" destId="{C27F4A44-1475-4087-822D-36516493D816}" srcOrd="0" destOrd="0" presId="urn:microsoft.com/office/officeart/2005/8/layout/StepDownProcess"/>
    <dgm:cxn modelId="{F68494F3-4DE0-4841-8440-2345873A95EA}" type="presParOf" srcId="{BB1D2CF8-E820-421F-8760-ED8F0052DABD}" destId="{FFC9BD73-87F2-4FC5-B714-CFFBAA824D7D}" srcOrd="1" destOrd="0" presId="urn:microsoft.com/office/officeart/2005/8/layout/StepDow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282794" y="1639269"/>
          <a:ext cx="1448055"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Even Xu</a:t>
          </a:r>
        </a:p>
      </dsp:txBody>
      <dsp:txXfrm>
        <a:off x="282794" y="1639269"/>
        <a:ext cx="1358640" cy="447073"/>
      </dsp:txXfrm>
    </dsp:sp>
    <dsp:sp modelId="{3F8C8DF1-69FF-4267-9807-429FE1F669A4}">
      <dsp:nvSpPr>
        <dsp:cNvPr id="0" name=""/>
        <dsp:cNvSpPr/>
      </dsp:nvSpPr>
      <dsp:spPr>
        <a:xfrm>
          <a:off x="1227" y="0"/>
          <a:ext cx="2011188" cy="1192195"/>
        </a:xfrm>
        <a:prstGeom prst="rect">
          <a:avLst/>
        </a:prstGeom>
        <a:noFill/>
        <a:ln>
          <a:noFill/>
        </a:ln>
        <a:effectLst/>
      </dsp:spPr>
      <dsp:style>
        <a:lnRef idx="0">
          <a:scrgbClr r="0" g="0" b="0"/>
        </a:lnRef>
        <a:fillRef idx="0">
          <a:scrgbClr r="0" g="0" b="0"/>
        </a:fillRef>
        <a:effectRef idx="0">
          <a:scrgbClr r="0" g="0" b="0"/>
        </a:effectRef>
        <a:fontRef idx="minor"/>
      </dsp:style>
    </dsp:sp>
    <dsp:sp modelId="{0EDA1889-E3C7-4C7B-AA49-EF34A4D5D342}">
      <dsp:nvSpPr>
        <dsp:cNvPr id="0" name=""/>
        <dsp:cNvSpPr/>
      </dsp:nvSpPr>
      <dsp:spPr>
        <a:xfrm>
          <a:off x="1730850" y="1862806"/>
          <a:ext cx="563132" cy="0"/>
        </a:xfrm>
        <a:custGeom>
          <a:avLst/>
          <a:gdLst/>
          <a:ahLst/>
          <a:cxnLst/>
          <a:rect l="0" t="0" r="0" b="0"/>
          <a:pathLst>
            <a:path>
              <a:moveTo>
                <a:pt x="0" y="0"/>
              </a:moveTo>
              <a:lnTo>
                <a:pt x="563132"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006822"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969566"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293983" y="1639269"/>
          <a:ext cx="1448055"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err="1"/>
            <a:t>Tanav</a:t>
          </a:r>
          <a:r>
            <a:rPr lang="en-US" sz="1100" kern="1200" dirty="0"/>
            <a:t> Sharma</a:t>
          </a:r>
        </a:p>
      </dsp:txBody>
      <dsp:txXfrm>
        <a:off x="2474264" y="1694929"/>
        <a:ext cx="1087493" cy="335753"/>
      </dsp:txXfrm>
    </dsp:sp>
    <dsp:sp modelId="{7197D426-886B-449E-A886-FD13F5E0AC97}">
      <dsp:nvSpPr>
        <dsp:cNvPr id="0" name=""/>
        <dsp:cNvSpPr/>
      </dsp:nvSpPr>
      <dsp:spPr>
        <a:xfrm>
          <a:off x="2012416" y="2533416"/>
          <a:ext cx="2011188" cy="1192195"/>
        </a:xfrm>
        <a:prstGeom prst="rect">
          <a:avLst/>
        </a:prstGeom>
        <a:noFill/>
        <a:ln>
          <a:noFill/>
        </a:ln>
        <a:effectLst/>
      </dsp:spPr>
      <dsp:style>
        <a:lnRef idx="0">
          <a:scrgbClr r="0" g="0" b="0"/>
        </a:lnRef>
        <a:fillRef idx="0">
          <a:scrgbClr r="0" g="0" b="0"/>
        </a:fillRef>
        <a:effectRef idx="0">
          <a:scrgbClr r="0" g="0" b="0"/>
        </a:effectRef>
        <a:fontRef idx="minor"/>
      </dsp:style>
    </dsp:sp>
    <dsp:sp modelId="{1E3B17F3-BEE3-4918-AC1A-690DF45EE902}">
      <dsp:nvSpPr>
        <dsp:cNvPr id="0" name=""/>
        <dsp:cNvSpPr/>
      </dsp:nvSpPr>
      <dsp:spPr>
        <a:xfrm>
          <a:off x="3742039" y="1862806"/>
          <a:ext cx="563132" cy="0"/>
        </a:xfrm>
        <a:custGeom>
          <a:avLst/>
          <a:gdLst/>
          <a:ahLst/>
          <a:cxnLst/>
          <a:rect l="0" t="0" r="0" b="0"/>
          <a:pathLst>
            <a:path>
              <a:moveTo>
                <a:pt x="0" y="0"/>
              </a:moveTo>
              <a:lnTo>
                <a:pt x="563132"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018011"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2980755"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4305172" y="1639269"/>
          <a:ext cx="1448055"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Bryan K</a:t>
          </a:r>
        </a:p>
      </dsp:txBody>
      <dsp:txXfrm>
        <a:off x="4485453" y="1694929"/>
        <a:ext cx="1087493" cy="335753"/>
      </dsp:txXfrm>
    </dsp:sp>
    <dsp:sp modelId="{DEDEAEC8-775B-4A0E-BDF8-C0B5BC0821DF}">
      <dsp:nvSpPr>
        <dsp:cNvPr id="0" name=""/>
        <dsp:cNvSpPr/>
      </dsp:nvSpPr>
      <dsp:spPr>
        <a:xfrm>
          <a:off x="4023605" y="0"/>
          <a:ext cx="2011188" cy="1192195"/>
        </a:xfrm>
        <a:prstGeom prst="rect">
          <a:avLst/>
        </a:prstGeom>
        <a:noFill/>
        <a:ln>
          <a:noFill/>
        </a:ln>
        <a:effectLst/>
      </dsp:spPr>
      <dsp:style>
        <a:lnRef idx="0">
          <a:scrgbClr r="0" g="0" b="0"/>
        </a:lnRef>
        <a:fillRef idx="0">
          <a:scrgbClr r="0" g="0" b="0"/>
        </a:fillRef>
        <a:effectRef idx="0">
          <a:scrgbClr r="0" g="0" b="0"/>
        </a:effectRef>
        <a:fontRef idx="minor"/>
      </dsp:style>
    </dsp:sp>
    <dsp:sp modelId="{601495B8-8CCC-4CA7-9BCE-B7441480B866}">
      <dsp:nvSpPr>
        <dsp:cNvPr id="0" name=""/>
        <dsp:cNvSpPr/>
      </dsp:nvSpPr>
      <dsp:spPr>
        <a:xfrm>
          <a:off x="5753227" y="1862806"/>
          <a:ext cx="563132" cy="0"/>
        </a:xfrm>
        <a:custGeom>
          <a:avLst/>
          <a:gdLst/>
          <a:ahLst/>
          <a:cxnLst/>
          <a:rect l="0" t="0" r="0" b="0"/>
          <a:pathLst>
            <a:path>
              <a:moveTo>
                <a:pt x="0" y="0"/>
              </a:moveTo>
              <a:lnTo>
                <a:pt x="563132"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5029200"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49919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a:off x="6316360" y="1639269"/>
          <a:ext cx="1448055"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Keith</a:t>
          </a:r>
          <a:r>
            <a:rPr lang="en-US" sz="1100" kern="1200" baseline="0" dirty="0"/>
            <a:t> </a:t>
          </a:r>
          <a:r>
            <a:rPr lang="en-US" sz="1100" kern="1200" baseline="0" dirty="0" err="1"/>
            <a:t>McManamen</a:t>
          </a:r>
          <a:endParaRPr lang="en-US" sz="1100" kern="1200" dirty="0"/>
        </a:p>
      </dsp:txBody>
      <dsp:txXfrm>
        <a:off x="6496641" y="1694929"/>
        <a:ext cx="1087493" cy="335753"/>
      </dsp:txXfrm>
    </dsp:sp>
    <dsp:sp modelId="{BFDCC47A-3FE9-44B5-9256-8406C22486BA}">
      <dsp:nvSpPr>
        <dsp:cNvPr id="0" name=""/>
        <dsp:cNvSpPr/>
      </dsp:nvSpPr>
      <dsp:spPr>
        <a:xfrm>
          <a:off x="6034794" y="2533416"/>
          <a:ext cx="2011188" cy="1192195"/>
        </a:xfrm>
        <a:prstGeom prst="rect">
          <a:avLst/>
        </a:prstGeom>
        <a:noFill/>
        <a:ln>
          <a:noFill/>
        </a:ln>
        <a:effectLst/>
      </dsp:spPr>
      <dsp:style>
        <a:lnRef idx="0">
          <a:scrgbClr r="0" g="0" b="0"/>
        </a:lnRef>
        <a:fillRef idx="0">
          <a:scrgbClr r="0" g="0" b="0"/>
        </a:fillRef>
        <a:effectRef idx="0">
          <a:scrgbClr r="0" g="0" b="0"/>
        </a:effectRef>
        <a:fontRef idx="minor"/>
      </dsp:style>
    </dsp:sp>
    <dsp:sp modelId="{E6DB8D91-9ED6-41E9-A43E-F8F577CDE90E}">
      <dsp:nvSpPr>
        <dsp:cNvPr id="0" name=""/>
        <dsp:cNvSpPr/>
      </dsp:nvSpPr>
      <dsp:spPr>
        <a:xfrm>
          <a:off x="7764416" y="1862806"/>
          <a:ext cx="563132" cy="0"/>
        </a:xfrm>
        <a:custGeom>
          <a:avLst/>
          <a:gdLst/>
          <a:ahLst/>
          <a:cxnLst/>
          <a:rect l="0" t="0" r="0" b="0"/>
          <a:pathLst>
            <a:path>
              <a:moveTo>
                <a:pt x="0" y="0"/>
              </a:moveTo>
              <a:lnTo>
                <a:pt x="563132"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F12EC0F-ABC1-486B-A916-C06438CBEF0F}">
      <dsp:nvSpPr>
        <dsp:cNvPr id="0" name=""/>
        <dsp:cNvSpPr/>
      </dsp:nvSpPr>
      <dsp:spPr>
        <a:xfrm>
          <a:off x="7040388"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7003132"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109DB17C-AC63-44F9-8BC9-779B8A2A3F6D}">
      <dsp:nvSpPr>
        <dsp:cNvPr id="0" name=""/>
        <dsp:cNvSpPr/>
      </dsp:nvSpPr>
      <dsp:spPr>
        <a:xfrm rot="10800000">
          <a:off x="8327549" y="1639269"/>
          <a:ext cx="1448055"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dirty="0"/>
            <a:t>Juanita Camargo</a:t>
          </a:r>
        </a:p>
      </dsp:txBody>
      <dsp:txXfrm rot="10800000">
        <a:off x="8416964" y="1639269"/>
        <a:ext cx="1358640" cy="447073"/>
      </dsp:txXfrm>
    </dsp:sp>
    <dsp:sp modelId="{293AA5A4-8C5A-49A2-89B4-7734B8D3D0F3}">
      <dsp:nvSpPr>
        <dsp:cNvPr id="0" name=""/>
        <dsp:cNvSpPr/>
      </dsp:nvSpPr>
      <dsp:spPr>
        <a:xfrm>
          <a:off x="8045983" y="0"/>
          <a:ext cx="2011188" cy="1192195"/>
        </a:xfrm>
        <a:prstGeom prst="rect">
          <a:avLst/>
        </a:prstGeom>
        <a:noFill/>
        <a:ln>
          <a:noFill/>
        </a:ln>
        <a:effectLst/>
      </dsp:spPr>
      <dsp:style>
        <a:lnRef idx="0">
          <a:scrgbClr r="0" g="0" b="0"/>
        </a:lnRef>
        <a:fillRef idx="0">
          <a:scrgbClr r="0" g="0" b="0"/>
        </a:fillRef>
        <a:effectRef idx="0">
          <a:scrgbClr r="0" g="0" b="0"/>
        </a:effectRef>
        <a:fontRef idx="minor"/>
      </dsp:style>
    </dsp:sp>
    <dsp:sp modelId="{D439E617-E12F-4319-92A2-BFC148C084EB}">
      <dsp:nvSpPr>
        <dsp:cNvPr id="0" name=""/>
        <dsp:cNvSpPr/>
      </dsp:nvSpPr>
      <dsp:spPr>
        <a:xfrm>
          <a:off x="9051577"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5F0214A-5CAD-4CC0-8CAD-D051CD9824F4}">
      <dsp:nvSpPr>
        <dsp:cNvPr id="0" name=""/>
        <dsp:cNvSpPr/>
      </dsp:nvSpPr>
      <dsp:spPr>
        <a:xfrm>
          <a:off x="9014321"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D0BFE9-C126-4D5D-91A5-A582DA034E7B}">
      <dsp:nvSpPr>
        <dsp:cNvPr id="0" name=""/>
        <dsp:cNvSpPr/>
      </dsp:nvSpPr>
      <dsp:spPr>
        <a:xfrm rot="5400000">
          <a:off x="856391" y="796538"/>
          <a:ext cx="685641" cy="780578"/>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CDEDAED-B392-4E0A-BE92-6AF1315DDDE6}">
      <dsp:nvSpPr>
        <dsp:cNvPr id="0" name=""/>
        <dsp:cNvSpPr/>
      </dsp:nvSpPr>
      <dsp:spPr>
        <a:xfrm>
          <a:off x="674738" y="36491"/>
          <a:ext cx="1154216" cy="807913"/>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HTML</a:t>
          </a:r>
          <a:endParaRPr lang="en-CA" sz="1300" kern="1200" dirty="0"/>
        </a:p>
      </dsp:txBody>
      <dsp:txXfrm>
        <a:off x="714184" y="75937"/>
        <a:ext cx="1075324" cy="729021"/>
      </dsp:txXfrm>
    </dsp:sp>
    <dsp:sp modelId="{D6B255A8-0F17-43EC-BD9C-9CA93511341E}">
      <dsp:nvSpPr>
        <dsp:cNvPr id="0" name=""/>
        <dsp:cNvSpPr/>
      </dsp:nvSpPr>
      <dsp:spPr>
        <a:xfrm>
          <a:off x="1828954" y="113544"/>
          <a:ext cx="839466" cy="6529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ctr" anchorCtr="0">
          <a:noAutofit/>
        </a:bodyPr>
        <a:lstStyle/>
        <a:p>
          <a:pPr marL="57150" lvl="1" indent="-57150" algn="l" defTabSz="355600">
            <a:lnSpc>
              <a:spcPct val="90000"/>
            </a:lnSpc>
            <a:spcBef>
              <a:spcPct val="0"/>
            </a:spcBef>
            <a:spcAft>
              <a:spcPct val="15000"/>
            </a:spcAft>
            <a:buChar char="•"/>
          </a:pPr>
          <a:r>
            <a:rPr lang="en-US" sz="800" kern="1200" dirty="0"/>
            <a:t>User Input</a:t>
          </a:r>
          <a:endParaRPr lang="en-CA" sz="800" kern="1200" dirty="0"/>
        </a:p>
        <a:p>
          <a:pPr marL="57150" lvl="1" indent="-57150" algn="l" defTabSz="355600">
            <a:lnSpc>
              <a:spcPct val="90000"/>
            </a:lnSpc>
            <a:spcBef>
              <a:spcPct val="0"/>
            </a:spcBef>
            <a:spcAft>
              <a:spcPct val="15000"/>
            </a:spcAft>
            <a:buChar char="•"/>
          </a:pPr>
          <a:r>
            <a:rPr lang="en-US" sz="800" kern="1200" dirty="0"/>
            <a:t>Tabular Data to JSON</a:t>
          </a:r>
          <a:endParaRPr lang="en-CA" sz="800" kern="1200" dirty="0"/>
        </a:p>
      </dsp:txBody>
      <dsp:txXfrm>
        <a:off x="1828954" y="113544"/>
        <a:ext cx="839466" cy="652991"/>
      </dsp:txXfrm>
    </dsp:sp>
    <dsp:sp modelId="{C8639513-1495-45DB-A23D-7D7385358B39}">
      <dsp:nvSpPr>
        <dsp:cNvPr id="0" name=""/>
        <dsp:cNvSpPr/>
      </dsp:nvSpPr>
      <dsp:spPr>
        <a:xfrm rot="5400000">
          <a:off x="1813359" y="1704092"/>
          <a:ext cx="685641" cy="780578"/>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D9525A5-576A-4583-8E75-C3746EADA112}">
      <dsp:nvSpPr>
        <dsp:cNvPr id="0" name=""/>
        <dsp:cNvSpPr/>
      </dsp:nvSpPr>
      <dsp:spPr>
        <a:xfrm>
          <a:off x="1631706" y="944045"/>
          <a:ext cx="1154216" cy="807913"/>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Database</a:t>
          </a:r>
          <a:endParaRPr lang="en-CA" sz="1300" kern="1200" dirty="0"/>
        </a:p>
      </dsp:txBody>
      <dsp:txXfrm>
        <a:off x="1671152" y="983491"/>
        <a:ext cx="1075324" cy="729021"/>
      </dsp:txXfrm>
    </dsp:sp>
    <dsp:sp modelId="{1D2E2BED-23FE-48F1-8CC8-0D8222DE7D09}">
      <dsp:nvSpPr>
        <dsp:cNvPr id="0" name=""/>
        <dsp:cNvSpPr/>
      </dsp:nvSpPr>
      <dsp:spPr>
        <a:xfrm>
          <a:off x="2837163" y="1030064"/>
          <a:ext cx="1938262" cy="6529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ctr" anchorCtr="0">
          <a:noAutofit/>
        </a:bodyPr>
        <a:lstStyle/>
        <a:p>
          <a:pPr marL="57150" lvl="1" indent="-57150" algn="l" defTabSz="355600">
            <a:lnSpc>
              <a:spcPct val="90000"/>
            </a:lnSpc>
            <a:spcBef>
              <a:spcPct val="0"/>
            </a:spcBef>
            <a:spcAft>
              <a:spcPct val="15000"/>
            </a:spcAft>
            <a:buChar char="•"/>
          </a:pPr>
          <a:r>
            <a:rPr lang="en-US" sz="800" kern="1200" dirty="0"/>
            <a:t>User registration details</a:t>
          </a:r>
          <a:endParaRPr lang="en-CA" sz="800" kern="1200" dirty="0"/>
        </a:p>
        <a:p>
          <a:pPr marL="57150" lvl="1" indent="-57150" algn="l" defTabSz="355600">
            <a:lnSpc>
              <a:spcPct val="90000"/>
            </a:lnSpc>
            <a:spcBef>
              <a:spcPct val="0"/>
            </a:spcBef>
            <a:spcAft>
              <a:spcPct val="15000"/>
            </a:spcAft>
            <a:buChar char="•"/>
          </a:pPr>
          <a:r>
            <a:rPr lang="en-US" sz="800" kern="1200" dirty="0"/>
            <a:t>User 10 answers</a:t>
          </a:r>
          <a:endParaRPr lang="en-CA" sz="800" kern="1200" dirty="0"/>
        </a:p>
        <a:p>
          <a:pPr marL="57150" lvl="1" indent="-57150" algn="l" defTabSz="355600">
            <a:lnSpc>
              <a:spcPct val="90000"/>
            </a:lnSpc>
            <a:spcBef>
              <a:spcPct val="0"/>
            </a:spcBef>
            <a:spcAft>
              <a:spcPct val="15000"/>
            </a:spcAft>
            <a:buChar char="•"/>
          </a:pPr>
          <a:r>
            <a:rPr lang="en-US" sz="800" kern="1200" dirty="0"/>
            <a:t>User location</a:t>
          </a:r>
          <a:endParaRPr lang="en-CA" sz="800" kern="1200" dirty="0"/>
        </a:p>
        <a:p>
          <a:pPr marL="57150" lvl="1" indent="-57150" algn="l" defTabSz="355600">
            <a:lnSpc>
              <a:spcPct val="90000"/>
            </a:lnSpc>
            <a:spcBef>
              <a:spcPct val="0"/>
            </a:spcBef>
            <a:spcAft>
              <a:spcPct val="15000"/>
            </a:spcAft>
            <a:buChar char="•"/>
          </a:pPr>
          <a:r>
            <a:rPr lang="en-US" sz="800" kern="1200" dirty="0">
              <a:solidFill>
                <a:schemeClr val="tx1"/>
              </a:solidFill>
              <a:hlinkClick xmlns:r="http://schemas.openxmlformats.org/officeDocument/2006/relationships" r:id="">
                <a:extLst>
                  <a:ext uri="{A12FA001-AC4F-418D-AE19-62706E023703}">
                    <ahyp:hlinkClr xmlns:ahyp="http://schemas.microsoft.com/office/drawing/2018/hyperlinkcolor" val="tx"/>
                  </a:ext>
                </a:extLst>
              </a:hlinkClick>
            </a:rPr>
            <a:t>ERD</a:t>
          </a:r>
          <a:r>
            <a:rPr lang="en-US" sz="800" kern="1200" dirty="0"/>
            <a:t> Prep</a:t>
          </a:r>
          <a:endParaRPr lang="en-CA" sz="800" kern="1200" dirty="0"/>
        </a:p>
      </dsp:txBody>
      <dsp:txXfrm>
        <a:off x="2837163" y="1030064"/>
        <a:ext cx="1938262" cy="652991"/>
      </dsp:txXfrm>
    </dsp:sp>
    <dsp:sp modelId="{7AA7A0B3-4697-4F03-B676-770B89EBE992}">
      <dsp:nvSpPr>
        <dsp:cNvPr id="0" name=""/>
        <dsp:cNvSpPr/>
      </dsp:nvSpPr>
      <dsp:spPr>
        <a:xfrm rot="5400000">
          <a:off x="2770327" y="2611646"/>
          <a:ext cx="685641" cy="780578"/>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38D0E6E-8697-4F95-9BBC-188FCF4FCE09}">
      <dsp:nvSpPr>
        <dsp:cNvPr id="0" name=""/>
        <dsp:cNvSpPr/>
      </dsp:nvSpPr>
      <dsp:spPr>
        <a:xfrm>
          <a:off x="2588674" y="1851599"/>
          <a:ext cx="1154216" cy="807913"/>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CA" sz="1300" b="0" i="0" kern="1200" dirty="0"/>
            <a:t>Loading and Cleaning Data</a:t>
          </a:r>
          <a:endParaRPr lang="en-CA" sz="1300" b="0" kern="1200" dirty="0"/>
        </a:p>
      </dsp:txBody>
      <dsp:txXfrm>
        <a:off x="2628120" y="1891045"/>
        <a:ext cx="1075324" cy="729021"/>
      </dsp:txXfrm>
    </dsp:sp>
    <dsp:sp modelId="{E9B23DA1-D2A6-45B9-AFD5-FBD9648C3133}">
      <dsp:nvSpPr>
        <dsp:cNvPr id="0" name=""/>
        <dsp:cNvSpPr/>
      </dsp:nvSpPr>
      <dsp:spPr>
        <a:xfrm>
          <a:off x="3750026" y="1937618"/>
          <a:ext cx="2301365" cy="6529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ctr" anchorCtr="0">
          <a:noAutofit/>
        </a:bodyPr>
        <a:lstStyle/>
        <a:p>
          <a:pPr marL="57150" lvl="1" indent="-57150" algn="l" defTabSz="355600">
            <a:lnSpc>
              <a:spcPct val="90000"/>
            </a:lnSpc>
            <a:spcBef>
              <a:spcPct val="0"/>
            </a:spcBef>
            <a:spcAft>
              <a:spcPct val="15000"/>
            </a:spcAft>
            <a:buChar char="•"/>
          </a:pPr>
          <a:r>
            <a:rPr lang="en-CA" sz="800" b="0" i="0" kern="1200" dirty="0"/>
            <a:t>Google Reviews</a:t>
          </a:r>
          <a:endParaRPr lang="en-CA" sz="800" b="0" kern="1200" dirty="0"/>
        </a:p>
        <a:p>
          <a:pPr marL="57150" lvl="1" indent="-57150" algn="l" defTabSz="355600">
            <a:lnSpc>
              <a:spcPct val="90000"/>
            </a:lnSpc>
            <a:spcBef>
              <a:spcPct val="0"/>
            </a:spcBef>
            <a:spcAft>
              <a:spcPct val="15000"/>
            </a:spcAft>
            <a:buChar char="•"/>
          </a:pPr>
          <a:r>
            <a:rPr lang="en-CA" sz="800" b="0" i="0" kern="1200" dirty="0"/>
            <a:t>TripAdvisor Data</a:t>
          </a:r>
          <a:endParaRPr lang="en-CA" sz="800" b="0" kern="1200" dirty="0"/>
        </a:p>
      </dsp:txBody>
      <dsp:txXfrm>
        <a:off x="3750026" y="1937618"/>
        <a:ext cx="2301365" cy="652991"/>
      </dsp:txXfrm>
    </dsp:sp>
    <dsp:sp modelId="{7C1FBAF3-33C6-4A41-B1BA-AB4537EDA2BF}">
      <dsp:nvSpPr>
        <dsp:cNvPr id="0" name=""/>
        <dsp:cNvSpPr/>
      </dsp:nvSpPr>
      <dsp:spPr>
        <a:xfrm rot="5400000">
          <a:off x="3727295" y="3519200"/>
          <a:ext cx="685641" cy="780578"/>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C937D4C-8181-440B-A305-7A436E3AD474}">
      <dsp:nvSpPr>
        <dsp:cNvPr id="0" name=""/>
        <dsp:cNvSpPr/>
      </dsp:nvSpPr>
      <dsp:spPr>
        <a:xfrm>
          <a:off x="3545642" y="2759153"/>
          <a:ext cx="1154216" cy="807913"/>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Analysis</a:t>
          </a:r>
          <a:endParaRPr lang="en-CA" sz="1300" kern="1200" dirty="0"/>
        </a:p>
      </dsp:txBody>
      <dsp:txXfrm>
        <a:off x="3585088" y="2798599"/>
        <a:ext cx="1075324" cy="729021"/>
      </dsp:txXfrm>
    </dsp:sp>
    <dsp:sp modelId="{68FBC572-4EA6-4042-8371-ADC727625CBF}">
      <dsp:nvSpPr>
        <dsp:cNvPr id="0" name=""/>
        <dsp:cNvSpPr/>
      </dsp:nvSpPr>
      <dsp:spPr>
        <a:xfrm>
          <a:off x="4719691" y="2820475"/>
          <a:ext cx="2897546" cy="6529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ctr" anchorCtr="0">
          <a:noAutofit/>
        </a:bodyPr>
        <a:lstStyle/>
        <a:p>
          <a:pPr marL="57150" lvl="1" indent="-57150" algn="l" defTabSz="355600">
            <a:lnSpc>
              <a:spcPct val="90000"/>
            </a:lnSpc>
            <a:spcBef>
              <a:spcPct val="0"/>
            </a:spcBef>
            <a:spcAft>
              <a:spcPct val="15000"/>
            </a:spcAft>
            <a:buChar char="•"/>
          </a:pPr>
          <a:r>
            <a:rPr lang="en-US" sz="800" kern="1200" dirty="0"/>
            <a:t>Average Rating Per Category</a:t>
          </a:r>
          <a:endParaRPr lang="en-CA" sz="800" kern="1200" dirty="0"/>
        </a:p>
        <a:p>
          <a:pPr marL="57150" lvl="1" indent="-57150" algn="l" defTabSz="355600">
            <a:lnSpc>
              <a:spcPct val="90000"/>
            </a:lnSpc>
            <a:spcBef>
              <a:spcPct val="0"/>
            </a:spcBef>
            <a:spcAft>
              <a:spcPct val="15000"/>
            </a:spcAft>
            <a:buChar char="•"/>
          </a:pPr>
          <a:r>
            <a:rPr lang="en-US" sz="800" kern="1200" dirty="0"/>
            <a:t>Categorizing Data</a:t>
          </a:r>
          <a:endParaRPr lang="en-CA" sz="800" kern="1200" dirty="0"/>
        </a:p>
        <a:p>
          <a:pPr marL="57150" lvl="1" indent="-57150" algn="l" defTabSz="355600">
            <a:lnSpc>
              <a:spcPct val="90000"/>
            </a:lnSpc>
            <a:spcBef>
              <a:spcPct val="0"/>
            </a:spcBef>
            <a:spcAft>
              <a:spcPct val="15000"/>
            </a:spcAft>
            <a:buChar char="•"/>
          </a:pPr>
          <a:r>
            <a:rPr lang="en-US" sz="800" kern="1200" dirty="0"/>
            <a:t>Clustering</a:t>
          </a:r>
          <a:endParaRPr lang="en-CA" sz="800" kern="1200" dirty="0"/>
        </a:p>
      </dsp:txBody>
      <dsp:txXfrm>
        <a:off x="4719691" y="2820475"/>
        <a:ext cx="2897546" cy="652991"/>
      </dsp:txXfrm>
    </dsp:sp>
    <dsp:sp modelId="{6F6204EA-77EF-41FD-8C78-0C53FE0E8277}">
      <dsp:nvSpPr>
        <dsp:cNvPr id="0" name=""/>
        <dsp:cNvSpPr/>
      </dsp:nvSpPr>
      <dsp:spPr>
        <a:xfrm rot="5400000">
          <a:off x="4684263" y="4426754"/>
          <a:ext cx="685641" cy="780578"/>
        </a:xfrm>
        <a:prstGeom prst="bentUpArrow">
          <a:avLst>
            <a:gd name="adj1" fmla="val 32840"/>
            <a:gd name="adj2" fmla="val 25000"/>
            <a:gd name="adj3" fmla="val 35780"/>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841DDCB-47A3-49AE-A1FA-BADE0588B1FD}">
      <dsp:nvSpPr>
        <dsp:cNvPr id="0" name=""/>
        <dsp:cNvSpPr/>
      </dsp:nvSpPr>
      <dsp:spPr>
        <a:xfrm>
          <a:off x="4502610" y="3666707"/>
          <a:ext cx="1154216" cy="807913"/>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Machine Learning</a:t>
          </a:r>
          <a:endParaRPr lang="en-CA" sz="1300" kern="1200" dirty="0"/>
        </a:p>
      </dsp:txBody>
      <dsp:txXfrm>
        <a:off x="4542056" y="3706153"/>
        <a:ext cx="1075324" cy="729021"/>
      </dsp:txXfrm>
    </dsp:sp>
    <dsp:sp modelId="{46D126B4-47CF-49C8-B348-B87635D7A381}">
      <dsp:nvSpPr>
        <dsp:cNvPr id="0" name=""/>
        <dsp:cNvSpPr/>
      </dsp:nvSpPr>
      <dsp:spPr>
        <a:xfrm>
          <a:off x="5667156" y="3743760"/>
          <a:ext cx="1646992" cy="6529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ctr" anchorCtr="0">
          <a:noAutofit/>
        </a:bodyPr>
        <a:lstStyle/>
        <a:p>
          <a:pPr marL="57150" lvl="1" indent="-57150" algn="l" defTabSz="355600">
            <a:lnSpc>
              <a:spcPct val="90000"/>
            </a:lnSpc>
            <a:spcBef>
              <a:spcPct val="0"/>
            </a:spcBef>
            <a:spcAft>
              <a:spcPct val="15000"/>
            </a:spcAft>
            <a:buChar char="•"/>
          </a:pPr>
          <a:r>
            <a:rPr lang="en-US" sz="800" kern="1200" dirty="0"/>
            <a:t>Predicting Recommendations with Kmean</a:t>
          </a:r>
          <a:endParaRPr lang="en-CA" sz="800" kern="1200" dirty="0"/>
        </a:p>
      </dsp:txBody>
      <dsp:txXfrm>
        <a:off x="5667156" y="3743760"/>
        <a:ext cx="1646992" cy="652991"/>
      </dsp:txXfrm>
    </dsp:sp>
    <dsp:sp modelId="{C27F4A44-1475-4087-822D-36516493D816}">
      <dsp:nvSpPr>
        <dsp:cNvPr id="0" name=""/>
        <dsp:cNvSpPr/>
      </dsp:nvSpPr>
      <dsp:spPr>
        <a:xfrm>
          <a:off x="5459578" y="4574261"/>
          <a:ext cx="1154216" cy="807913"/>
        </a:xfrm>
        <a:prstGeom prst="roundRect">
          <a:avLst>
            <a:gd name="adj"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HTML</a:t>
          </a:r>
          <a:endParaRPr lang="en-CA" sz="1300" kern="1200" dirty="0"/>
        </a:p>
      </dsp:txBody>
      <dsp:txXfrm>
        <a:off x="5499024" y="4613707"/>
        <a:ext cx="1075324" cy="729021"/>
      </dsp:txXfrm>
    </dsp:sp>
    <dsp:sp modelId="{FFC9BD73-87F2-4FC5-B714-CFFBAA824D7D}">
      <dsp:nvSpPr>
        <dsp:cNvPr id="0" name=""/>
        <dsp:cNvSpPr/>
      </dsp:nvSpPr>
      <dsp:spPr>
        <a:xfrm>
          <a:off x="6613794" y="4651314"/>
          <a:ext cx="839466" cy="6529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ctr" anchorCtr="0">
          <a:noAutofit/>
        </a:bodyPr>
        <a:lstStyle/>
        <a:p>
          <a:pPr marL="57150" lvl="1" indent="-57150" algn="l" defTabSz="355600">
            <a:lnSpc>
              <a:spcPct val="90000"/>
            </a:lnSpc>
            <a:spcBef>
              <a:spcPct val="0"/>
            </a:spcBef>
            <a:spcAft>
              <a:spcPct val="15000"/>
            </a:spcAft>
            <a:buChar char="•"/>
          </a:pPr>
          <a:r>
            <a:rPr lang="en-US" sz="800" kern="1200" dirty="0"/>
            <a:t>User Output</a:t>
          </a:r>
          <a:endParaRPr lang="en-CA" sz="800" kern="1200" dirty="0"/>
        </a:p>
      </dsp:txBody>
      <dsp:txXfrm>
        <a:off x="6613794" y="4651314"/>
        <a:ext cx="839466" cy="652991"/>
      </dsp:txXfrm>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jpeg>
</file>

<file path=ppt/media/image4.png>
</file>

<file path=ppt/media/image5.png>
</file>

<file path=ppt/media/image6.png>
</file>

<file path=ppt/media/image7.png>
</file>

<file path=ppt/media/image8.jp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5/13/2022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71344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5/13/2022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03008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5/13/2022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99999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5/13/2022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80400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5/13/2022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57960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19987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5/13/2022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37686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196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5/13/2022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97824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5/13/2022</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68863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5/13/2022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91304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5/13/2022</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132156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jp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slide" Target="slide5.xml"/><Relationship Id="rId1" Type="http://schemas.openxmlformats.org/officeDocument/2006/relationships/slideLayout" Target="../slideLayouts/slideLayout2.xml"/><Relationship Id="rId6" Type="http://schemas.openxmlformats.org/officeDocument/2006/relationships/slide" Target="slide10.xml"/><Relationship Id="rId5" Type="http://schemas.openxmlformats.org/officeDocument/2006/relationships/slide" Target="slide8.xml"/><Relationship Id="rId4" Type="http://schemas.openxmlformats.org/officeDocument/2006/relationships/slide" Target="slide7.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89" name="Rectangle 8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91" name="Rectangle 9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a:bodyPr>
          <a:lstStyle/>
          <a:p>
            <a:r>
              <a:rPr lang="en-US" sz="4400" dirty="0">
                <a:solidFill>
                  <a:schemeClr val="tx1"/>
                </a:solidFill>
              </a:rPr>
              <a:t>TRIPPR</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a:bodyPr>
          <a:lstStyle/>
          <a:p>
            <a:pPr>
              <a:spcAft>
                <a:spcPts val="600"/>
              </a:spcAft>
            </a:pPr>
            <a:r>
              <a:rPr lang="en-US" dirty="0">
                <a:solidFill>
                  <a:schemeClr val="tx1"/>
                </a:solidFill>
              </a:rPr>
              <a:t>Final Project</a:t>
            </a:r>
          </a:p>
        </p:txBody>
      </p:sp>
    </p:spTree>
    <p:extLst>
      <p:ext uri="{BB962C8B-B14F-4D97-AF65-F5344CB8AC3E}">
        <p14:creationId xmlns:p14="http://schemas.microsoft.com/office/powerpoint/2010/main" val="42696815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E0CF7-DD05-4055-A595-1631E5BA1F86}"/>
              </a:ext>
            </a:extLst>
          </p:cNvPr>
          <p:cNvSpPr>
            <a:spLocks noGrp="1"/>
          </p:cNvSpPr>
          <p:nvPr>
            <p:ph type="title"/>
          </p:nvPr>
        </p:nvSpPr>
        <p:spPr/>
        <p:txBody>
          <a:bodyPr/>
          <a:lstStyle/>
          <a:p>
            <a:r>
              <a:rPr lang="en-US" dirty="0"/>
              <a:t>Front End – OUTPUT</a:t>
            </a:r>
            <a:endParaRPr lang="en-CA" dirty="0"/>
          </a:p>
        </p:txBody>
      </p:sp>
      <p:sp>
        <p:nvSpPr>
          <p:cNvPr id="4" name="Rectangle 3">
            <a:extLst>
              <a:ext uri="{FF2B5EF4-FFF2-40B4-BE49-F238E27FC236}">
                <a16:creationId xmlns:a16="http://schemas.microsoft.com/office/drawing/2014/main" id="{59B5D4F5-E206-4963-B037-E3EE117E9CFA}"/>
              </a:ext>
            </a:extLst>
          </p:cNvPr>
          <p:cNvSpPr/>
          <p:nvPr/>
        </p:nvSpPr>
        <p:spPr>
          <a:xfrm>
            <a:off x="1066800" y="1733537"/>
            <a:ext cx="10058400" cy="4640369"/>
          </a:xfrm>
          <a:prstGeom prst="rect">
            <a:avLst/>
          </a:prstGeom>
          <a:solidFill>
            <a:srgbClr val="BEFAF4"/>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7" name="Picture 6">
            <a:extLst>
              <a:ext uri="{FF2B5EF4-FFF2-40B4-BE49-F238E27FC236}">
                <a16:creationId xmlns:a16="http://schemas.microsoft.com/office/drawing/2014/main" id="{44408522-E52D-4371-85D9-0084E8A43ADA}"/>
              </a:ext>
            </a:extLst>
          </p:cNvPr>
          <p:cNvPicPr>
            <a:picLocks noChangeAspect="1"/>
          </p:cNvPicPr>
          <p:nvPr/>
        </p:nvPicPr>
        <p:blipFill>
          <a:blip r:embed="rId2"/>
          <a:stretch>
            <a:fillRect/>
          </a:stretch>
        </p:blipFill>
        <p:spPr>
          <a:xfrm>
            <a:off x="1269525" y="1921796"/>
            <a:ext cx="2857702" cy="3444714"/>
          </a:xfrm>
          <a:prstGeom prst="rect">
            <a:avLst/>
          </a:prstGeom>
        </p:spPr>
      </p:pic>
      <p:sp>
        <p:nvSpPr>
          <p:cNvPr id="8" name="TextBox 7">
            <a:extLst>
              <a:ext uri="{FF2B5EF4-FFF2-40B4-BE49-F238E27FC236}">
                <a16:creationId xmlns:a16="http://schemas.microsoft.com/office/drawing/2014/main" id="{E632E2B2-1394-4FD9-9934-AC4065C0F633}"/>
              </a:ext>
            </a:extLst>
          </p:cNvPr>
          <p:cNvSpPr txBox="1"/>
          <p:nvPr/>
        </p:nvSpPr>
        <p:spPr>
          <a:xfrm>
            <a:off x="4383400" y="2283135"/>
            <a:ext cx="5154706" cy="2862322"/>
          </a:xfrm>
          <a:prstGeom prst="rect">
            <a:avLst/>
          </a:prstGeom>
          <a:noFill/>
          <a:ln>
            <a:solidFill>
              <a:schemeClr val="accent1"/>
            </a:solidFill>
          </a:ln>
        </p:spPr>
        <p:txBody>
          <a:bodyPr wrap="square" rtlCol="0">
            <a:spAutoFit/>
          </a:bodyPr>
          <a:lstStyle/>
          <a:p>
            <a:r>
              <a:rPr lang="en-US" dirty="0">
                <a:solidFill>
                  <a:schemeClr val="accent1">
                    <a:lumMod val="75000"/>
                  </a:schemeClr>
                </a:solidFill>
              </a:rPr>
              <a:t>Stop</a:t>
            </a:r>
            <a:r>
              <a:rPr lang="en-US" dirty="0"/>
              <a:t> 1:  </a:t>
            </a:r>
          </a:p>
          <a:p>
            <a:r>
              <a:rPr lang="en-US" dirty="0"/>
              <a:t>Make your way to great pictures at Niagara Falls</a:t>
            </a:r>
          </a:p>
          <a:p>
            <a:endParaRPr lang="en-US" dirty="0"/>
          </a:p>
          <a:p>
            <a:r>
              <a:rPr lang="en-US" dirty="0">
                <a:solidFill>
                  <a:schemeClr val="accent1">
                    <a:lumMod val="75000"/>
                  </a:schemeClr>
                </a:solidFill>
              </a:rPr>
              <a:t>Stop</a:t>
            </a:r>
            <a:r>
              <a:rPr lang="en-US" dirty="0"/>
              <a:t> </a:t>
            </a:r>
          </a:p>
          <a:p>
            <a:r>
              <a:rPr lang="en-US" dirty="0"/>
              <a:t>Grab an amazing Burger and Fries at Hard Rock Café</a:t>
            </a:r>
          </a:p>
          <a:p>
            <a:endParaRPr lang="en-US" dirty="0"/>
          </a:p>
          <a:p>
            <a:r>
              <a:rPr lang="en-US" dirty="0">
                <a:solidFill>
                  <a:schemeClr val="accent1">
                    <a:lumMod val="75000"/>
                  </a:schemeClr>
                </a:solidFill>
              </a:rPr>
              <a:t>Stop</a:t>
            </a:r>
          </a:p>
          <a:p>
            <a:r>
              <a:rPr lang="en-US" dirty="0"/>
              <a:t>Wrap your day with a Golf Game at the Niagara Falls Country Club</a:t>
            </a:r>
            <a:endParaRPr lang="en-CA" dirty="0"/>
          </a:p>
        </p:txBody>
      </p:sp>
      <p:sp>
        <p:nvSpPr>
          <p:cNvPr id="9" name="Oval 8">
            <a:extLst>
              <a:ext uri="{FF2B5EF4-FFF2-40B4-BE49-F238E27FC236}">
                <a16:creationId xmlns:a16="http://schemas.microsoft.com/office/drawing/2014/main" id="{41B5C275-60A7-4D0C-99D1-07E77ABD5718}"/>
              </a:ext>
            </a:extLst>
          </p:cNvPr>
          <p:cNvSpPr/>
          <p:nvPr/>
        </p:nvSpPr>
        <p:spPr>
          <a:xfrm>
            <a:off x="2187388" y="5074024"/>
            <a:ext cx="304800" cy="292486"/>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endParaRPr lang="en-CA" dirty="0"/>
          </a:p>
        </p:txBody>
      </p:sp>
      <p:sp>
        <p:nvSpPr>
          <p:cNvPr id="12" name="Oval 11">
            <a:extLst>
              <a:ext uri="{FF2B5EF4-FFF2-40B4-BE49-F238E27FC236}">
                <a16:creationId xmlns:a16="http://schemas.microsoft.com/office/drawing/2014/main" id="{9BD90517-00C3-4C4E-AC76-6A1A39789016}"/>
              </a:ext>
            </a:extLst>
          </p:cNvPr>
          <p:cNvSpPr/>
          <p:nvPr/>
        </p:nvSpPr>
        <p:spPr>
          <a:xfrm>
            <a:off x="4966106" y="2321558"/>
            <a:ext cx="304800" cy="292486"/>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endParaRPr lang="en-CA" dirty="0"/>
          </a:p>
        </p:txBody>
      </p:sp>
      <p:sp>
        <p:nvSpPr>
          <p:cNvPr id="13" name="Oval 12">
            <a:extLst>
              <a:ext uri="{FF2B5EF4-FFF2-40B4-BE49-F238E27FC236}">
                <a16:creationId xmlns:a16="http://schemas.microsoft.com/office/drawing/2014/main" id="{9D8F8C25-5904-4751-B852-A87F6B3493BA}"/>
              </a:ext>
            </a:extLst>
          </p:cNvPr>
          <p:cNvSpPr/>
          <p:nvPr/>
        </p:nvSpPr>
        <p:spPr>
          <a:xfrm>
            <a:off x="3106270" y="4644316"/>
            <a:ext cx="304800" cy="292486"/>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endParaRPr lang="en-CA" dirty="0"/>
          </a:p>
        </p:txBody>
      </p:sp>
      <p:sp>
        <p:nvSpPr>
          <p:cNvPr id="14" name="Oval 13">
            <a:extLst>
              <a:ext uri="{FF2B5EF4-FFF2-40B4-BE49-F238E27FC236}">
                <a16:creationId xmlns:a16="http://schemas.microsoft.com/office/drawing/2014/main" id="{195D957B-E65B-4E0C-BC9B-B83E18BC7B37}"/>
              </a:ext>
            </a:extLst>
          </p:cNvPr>
          <p:cNvSpPr/>
          <p:nvPr/>
        </p:nvSpPr>
        <p:spPr>
          <a:xfrm>
            <a:off x="4966106" y="3134782"/>
            <a:ext cx="304800" cy="292486"/>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endParaRPr lang="en-CA" dirty="0"/>
          </a:p>
        </p:txBody>
      </p:sp>
      <p:sp>
        <p:nvSpPr>
          <p:cNvPr id="15" name="Oval 14">
            <a:extLst>
              <a:ext uri="{FF2B5EF4-FFF2-40B4-BE49-F238E27FC236}">
                <a16:creationId xmlns:a16="http://schemas.microsoft.com/office/drawing/2014/main" id="{57D29135-C652-4AEC-A5FF-4A1C156CEC80}"/>
              </a:ext>
            </a:extLst>
          </p:cNvPr>
          <p:cNvSpPr/>
          <p:nvPr/>
        </p:nvSpPr>
        <p:spPr>
          <a:xfrm>
            <a:off x="3258670" y="3329255"/>
            <a:ext cx="304800" cy="292486"/>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endParaRPr lang="en-CA" dirty="0"/>
          </a:p>
        </p:txBody>
      </p:sp>
      <p:sp>
        <p:nvSpPr>
          <p:cNvPr id="16" name="Oval 15">
            <a:extLst>
              <a:ext uri="{FF2B5EF4-FFF2-40B4-BE49-F238E27FC236}">
                <a16:creationId xmlns:a16="http://schemas.microsoft.com/office/drawing/2014/main" id="{6CCB63A2-6C86-4ADB-88AC-756197E7D902}"/>
              </a:ext>
            </a:extLst>
          </p:cNvPr>
          <p:cNvSpPr/>
          <p:nvPr/>
        </p:nvSpPr>
        <p:spPr>
          <a:xfrm>
            <a:off x="4966106" y="4225725"/>
            <a:ext cx="304800" cy="292486"/>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endParaRPr lang="en-CA" dirty="0"/>
          </a:p>
        </p:txBody>
      </p:sp>
      <p:sp>
        <p:nvSpPr>
          <p:cNvPr id="17" name="TextBox 16">
            <a:extLst>
              <a:ext uri="{FF2B5EF4-FFF2-40B4-BE49-F238E27FC236}">
                <a16:creationId xmlns:a16="http://schemas.microsoft.com/office/drawing/2014/main" id="{15A61BD4-1E77-49D3-9B4A-649DE7545FF2}"/>
              </a:ext>
            </a:extLst>
          </p:cNvPr>
          <p:cNvSpPr txBox="1"/>
          <p:nvPr/>
        </p:nvSpPr>
        <p:spPr>
          <a:xfrm>
            <a:off x="1154715" y="5420972"/>
            <a:ext cx="9767760" cy="1200329"/>
          </a:xfrm>
          <a:prstGeom prst="rect">
            <a:avLst/>
          </a:prstGeom>
          <a:noFill/>
        </p:spPr>
        <p:txBody>
          <a:bodyPr wrap="square" rtlCol="0">
            <a:spAutoFit/>
          </a:bodyPr>
          <a:lstStyle/>
          <a:p>
            <a:r>
              <a:rPr lang="en-US" dirty="0"/>
              <a:t>Tell us which of the above you are more excited about by clicking on the number!</a:t>
            </a:r>
          </a:p>
          <a:p>
            <a:endParaRPr lang="en-US" dirty="0"/>
          </a:p>
          <a:p>
            <a:r>
              <a:rPr lang="en-US" dirty="0"/>
              <a:t>We hope you enjoyed </a:t>
            </a:r>
            <a:r>
              <a:rPr lang="en-US" b="1" dirty="0">
                <a:solidFill>
                  <a:schemeClr val="accent1">
                    <a:lumMod val="75000"/>
                  </a:schemeClr>
                </a:solidFill>
              </a:rPr>
              <a:t>TRIPPR</a:t>
            </a:r>
            <a:r>
              <a:rPr lang="en-US" dirty="0"/>
              <a:t>!</a:t>
            </a:r>
          </a:p>
          <a:p>
            <a:endParaRPr lang="en-CA" dirty="0"/>
          </a:p>
        </p:txBody>
      </p:sp>
      <p:pic>
        <p:nvPicPr>
          <p:cNvPr id="19" name="Picture 18">
            <a:extLst>
              <a:ext uri="{FF2B5EF4-FFF2-40B4-BE49-F238E27FC236}">
                <a16:creationId xmlns:a16="http://schemas.microsoft.com/office/drawing/2014/main" id="{FCD8EE3E-38C3-4AE2-B79D-73EDB2333B3D}"/>
              </a:ext>
            </a:extLst>
          </p:cNvPr>
          <p:cNvPicPr>
            <a:picLocks noChangeAspect="1"/>
          </p:cNvPicPr>
          <p:nvPr/>
        </p:nvPicPr>
        <p:blipFill>
          <a:blip r:embed="rId3"/>
          <a:stretch>
            <a:fillRect/>
          </a:stretch>
        </p:blipFill>
        <p:spPr>
          <a:xfrm>
            <a:off x="9740831" y="3030919"/>
            <a:ext cx="1181644" cy="1181644"/>
          </a:xfrm>
          <a:prstGeom prst="rect">
            <a:avLst/>
          </a:prstGeom>
        </p:spPr>
      </p:pic>
      <p:pic>
        <p:nvPicPr>
          <p:cNvPr id="21" name="Picture 20">
            <a:extLst>
              <a:ext uri="{FF2B5EF4-FFF2-40B4-BE49-F238E27FC236}">
                <a16:creationId xmlns:a16="http://schemas.microsoft.com/office/drawing/2014/main" id="{B2BCCE60-E5F9-4945-8A03-A163C2C30EDD}"/>
              </a:ext>
            </a:extLst>
          </p:cNvPr>
          <p:cNvPicPr>
            <a:picLocks noChangeAspect="1"/>
          </p:cNvPicPr>
          <p:nvPr/>
        </p:nvPicPr>
        <p:blipFill>
          <a:blip r:embed="rId4"/>
          <a:stretch>
            <a:fillRect/>
          </a:stretch>
        </p:blipFill>
        <p:spPr>
          <a:xfrm>
            <a:off x="9740831" y="1813273"/>
            <a:ext cx="1181644" cy="1172216"/>
          </a:xfrm>
          <a:prstGeom prst="rect">
            <a:avLst/>
          </a:prstGeom>
        </p:spPr>
      </p:pic>
      <p:pic>
        <p:nvPicPr>
          <p:cNvPr id="23" name="Picture 22">
            <a:extLst>
              <a:ext uri="{FF2B5EF4-FFF2-40B4-BE49-F238E27FC236}">
                <a16:creationId xmlns:a16="http://schemas.microsoft.com/office/drawing/2014/main" id="{702919E2-0DC3-40B1-80C2-0F4E6F0AF95E}"/>
              </a:ext>
            </a:extLst>
          </p:cNvPr>
          <p:cNvPicPr>
            <a:picLocks noChangeAspect="1"/>
          </p:cNvPicPr>
          <p:nvPr/>
        </p:nvPicPr>
        <p:blipFill>
          <a:blip r:embed="rId5"/>
          <a:stretch>
            <a:fillRect/>
          </a:stretch>
        </p:blipFill>
        <p:spPr>
          <a:xfrm>
            <a:off x="9740831" y="4258235"/>
            <a:ext cx="1181644" cy="1181644"/>
          </a:xfrm>
          <a:prstGeom prst="rect">
            <a:avLst/>
          </a:prstGeom>
        </p:spPr>
      </p:pic>
    </p:spTree>
    <p:extLst>
      <p:ext uri="{BB962C8B-B14F-4D97-AF65-F5344CB8AC3E}">
        <p14:creationId xmlns:p14="http://schemas.microsoft.com/office/powerpoint/2010/main" val="3892726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9E8B3-8269-4078-8B29-0A11C63E5274}"/>
              </a:ext>
            </a:extLst>
          </p:cNvPr>
          <p:cNvSpPr>
            <a:spLocks noGrp="1"/>
          </p:cNvSpPr>
          <p:nvPr>
            <p:ph type="title"/>
          </p:nvPr>
        </p:nvSpPr>
        <p:spPr/>
        <p:txBody>
          <a:bodyPr/>
          <a:lstStyle/>
          <a:p>
            <a:r>
              <a:rPr lang="en-CA" dirty="0"/>
              <a:t>Our team likes meeting the user wishes</a:t>
            </a:r>
          </a:p>
        </p:txBody>
      </p:sp>
      <p:pic>
        <p:nvPicPr>
          <p:cNvPr id="5" name="Picture 4">
            <a:extLst>
              <a:ext uri="{FF2B5EF4-FFF2-40B4-BE49-F238E27FC236}">
                <a16:creationId xmlns:a16="http://schemas.microsoft.com/office/drawing/2014/main" id="{48811C53-2C36-459B-8E08-7FFC54F81B84}"/>
              </a:ext>
            </a:extLst>
          </p:cNvPr>
          <p:cNvPicPr>
            <a:picLocks noChangeAspect="1"/>
          </p:cNvPicPr>
          <p:nvPr/>
        </p:nvPicPr>
        <p:blipFill>
          <a:blip r:embed="rId2"/>
          <a:stretch>
            <a:fillRect/>
          </a:stretch>
        </p:blipFill>
        <p:spPr>
          <a:xfrm>
            <a:off x="3615714" y="1837505"/>
            <a:ext cx="4960571" cy="4222635"/>
          </a:xfrm>
          <a:prstGeom prst="rect">
            <a:avLst/>
          </a:prstGeom>
        </p:spPr>
      </p:pic>
    </p:spTree>
    <p:extLst>
      <p:ext uri="{BB962C8B-B14F-4D97-AF65-F5344CB8AC3E}">
        <p14:creationId xmlns:p14="http://schemas.microsoft.com/office/powerpoint/2010/main" val="5987294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a:normAutofit/>
          </a:bodyPr>
          <a:lstStyle/>
          <a:p>
            <a:pPr algn="ctr"/>
            <a:r>
              <a:rPr lang="en-US" b="1" dirty="0"/>
              <a:t>Our Team</a:t>
            </a:r>
          </a:p>
        </p:txBody>
      </p:sp>
      <p:graphicFrame>
        <p:nvGraphicFramePr>
          <p:cNvPr id="31" name="Content Placeholder 2" descr="SmartArt timeline">
            <a:extLst>
              <a:ext uri="{FF2B5EF4-FFF2-40B4-BE49-F238E27FC236}">
                <a16:creationId xmlns:a16="http://schemas.microsoft.com/office/drawing/2014/main" id="{613FC9B6-ED9E-4F51-A217-156DA01928CD}"/>
              </a:ext>
            </a:extLst>
          </p:cNvPr>
          <p:cNvGraphicFramePr/>
          <p:nvPr>
            <p:extLst>
              <p:ext uri="{D42A27DB-BD31-4B8C-83A1-F6EECF244321}">
                <p14:modId xmlns:p14="http://schemas.microsoft.com/office/powerpoint/2010/main" val="2980000064"/>
              </p:ext>
            </p:extLst>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495487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30C7F33-396A-4A67-82D0-0EF2C2587D20}"/>
              </a:ext>
            </a:extLst>
          </p:cNvPr>
          <p:cNvSpPr>
            <a:spLocks noGrp="1"/>
          </p:cNvSpPr>
          <p:nvPr>
            <p:ph idx="1"/>
          </p:nvPr>
        </p:nvSpPr>
        <p:spPr>
          <a:xfrm>
            <a:off x="1066800" y="2311994"/>
            <a:ext cx="10058400" cy="3849624"/>
          </a:xfrm>
        </p:spPr>
        <p:txBody>
          <a:bodyPr>
            <a:normAutofit fontScale="92500" lnSpcReduction="20000"/>
          </a:bodyPr>
          <a:lstStyle/>
          <a:p>
            <a:pPr marL="274320" lvl="1" indent="0">
              <a:buNone/>
            </a:pPr>
            <a:r>
              <a:rPr lang="en-CA" sz="1500" dirty="0"/>
              <a:t>In this presentation:</a:t>
            </a:r>
          </a:p>
          <a:p>
            <a:pPr marL="617220" lvl="1" indent="-342900">
              <a:buAutoNum type="arabicPeriod"/>
            </a:pPr>
            <a:r>
              <a:rPr lang="en-CA" sz="1500" dirty="0"/>
              <a:t>Process workflow</a:t>
            </a:r>
          </a:p>
          <a:p>
            <a:pPr marL="617220" lvl="1" indent="-342900">
              <a:buFont typeface="Garamond" pitchFamily="18" charset="0"/>
              <a:buAutoNum type="arabicPeriod"/>
            </a:pPr>
            <a:r>
              <a:rPr lang="en-CA" sz="1500" dirty="0"/>
              <a:t>Front End - Input Looks</a:t>
            </a:r>
          </a:p>
          <a:p>
            <a:pPr lvl="2"/>
            <a:r>
              <a:rPr lang="en-CA" sz="1500" dirty="0"/>
              <a:t>Front End 10 questions to the user</a:t>
            </a:r>
          </a:p>
          <a:p>
            <a:pPr marL="617220" lvl="1" indent="-342900">
              <a:buFont typeface="Garamond" pitchFamily="18" charset="0"/>
              <a:buAutoNum type="arabicPeriod"/>
            </a:pPr>
            <a:r>
              <a:rPr lang="en-CA" sz="1500" dirty="0"/>
              <a:t>Quick Glance at the data processing</a:t>
            </a:r>
          </a:p>
          <a:p>
            <a:pPr lvl="2"/>
            <a:r>
              <a:rPr lang="en-CA" sz="1500" dirty="0"/>
              <a:t>Back End / Data Processing High Level Process</a:t>
            </a:r>
          </a:p>
          <a:p>
            <a:pPr lvl="2"/>
            <a:r>
              <a:rPr lang="en-CA" sz="1500" dirty="0"/>
              <a:t>ERD Overview</a:t>
            </a:r>
          </a:p>
          <a:p>
            <a:pPr marL="617220" lvl="1" indent="-342900">
              <a:buFont typeface="Garamond" pitchFamily="18" charset="0"/>
              <a:buAutoNum type="arabicPeriod"/>
            </a:pPr>
            <a:r>
              <a:rPr lang="en-CA" sz="1500" dirty="0"/>
              <a:t>Front End - Output Looks</a:t>
            </a:r>
          </a:p>
          <a:p>
            <a:pPr marL="617220" lvl="1" indent="-342900">
              <a:buFont typeface="Garamond" pitchFamily="18" charset="0"/>
              <a:buAutoNum type="arabicPeriod"/>
            </a:pPr>
            <a:endParaRPr lang="en-CA" dirty="0"/>
          </a:p>
          <a:p>
            <a:pPr marL="274320" lvl="1" indent="0">
              <a:buNone/>
            </a:pPr>
            <a:r>
              <a:rPr lang="en-CA" dirty="0"/>
              <a:t>Requirements:</a:t>
            </a:r>
          </a:p>
          <a:p>
            <a:pPr marL="617220" lvl="1" indent="-342900">
              <a:buAutoNum type="arabicPeriod"/>
            </a:pPr>
            <a:r>
              <a:rPr lang="en-CA" dirty="0"/>
              <a:t>Database</a:t>
            </a:r>
          </a:p>
          <a:p>
            <a:pPr marL="617220" lvl="1" indent="-342900">
              <a:buAutoNum type="arabicPeriod"/>
            </a:pPr>
            <a:r>
              <a:rPr lang="en-CA" dirty="0"/>
              <a:t>Programing language</a:t>
            </a:r>
          </a:p>
          <a:p>
            <a:pPr marL="617220" lvl="1" indent="-342900">
              <a:buAutoNum type="arabicPeriod"/>
            </a:pPr>
            <a:r>
              <a:rPr lang="en-CA" dirty="0"/>
              <a:t>Visualizations</a:t>
            </a:r>
          </a:p>
          <a:p>
            <a:pPr marL="617220" lvl="1" indent="-342900">
              <a:buAutoNum type="arabicPeriod"/>
            </a:pPr>
            <a:r>
              <a:rPr lang="en-CA" dirty="0"/>
              <a:t>Front end</a:t>
            </a:r>
          </a:p>
          <a:p>
            <a:pPr marL="617220" lvl="1" indent="-342900">
              <a:buAutoNum type="arabicPeriod"/>
            </a:pPr>
            <a:r>
              <a:rPr lang="en-CA" dirty="0"/>
              <a:t>Machine learning model</a:t>
            </a:r>
          </a:p>
          <a:p>
            <a:pPr marL="617220" lvl="1" indent="-342900">
              <a:buAutoNum type="arabicPeriod"/>
            </a:pPr>
            <a:r>
              <a:rPr lang="en-CA" dirty="0"/>
              <a:t>Forms of analytics</a:t>
            </a:r>
          </a:p>
          <a:p>
            <a:pPr marL="274320" lvl="1" indent="0">
              <a:buNone/>
            </a:pPr>
            <a:endParaRPr lang="en-CA" dirty="0"/>
          </a:p>
          <a:p>
            <a:pPr marL="617220" lvl="1" indent="-342900">
              <a:buAutoNum type="arabicPeriod"/>
            </a:pPr>
            <a:endParaRPr lang="en-CA" dirty="0"/>
          </a:p>
          <a:p>
            <a:pPr marL="617220" lvl="1" indent="-342900">
              <a:buAutoNum type="arabicPeriod"/>
            </a:pPr>
            <a:endParaRPr lang="en-CA" dirty="0"/>
          </a:p>
          <a:p>
            <a:pPr marL="274320" lvl="1" indent="0">
              <a:buNone/>
            </a:pPr>
            <a:endParaRPr lang="en-CA" dirty="0"/>
          </a:p>
        </p:txBody>
      </p:sp>
      <p:sp>
        <p:nvSpPr>
          <p:cNvPr id="4" name="Title 1">
            <a:extLst>
              <a:ext uri="{FF2B5EF4-FFF2-40B4-BE49-F238E27FC236}">
                <a16:creationId xmlns:a16="http://schemas.microsoft.com/office/drawing/2014/main" id="{37724198-C38D-437D-93AC-7ECC0A31FAAB}"/>
              </a:ext>
            </a:extLst>
          </p:cNvPr>
          <p:cNvSpPr txBox="1">
            <a:spLocks/>
          </p:cNvSpPr>
          <p:nvPr/>
        </p:nvSpPr>
        <p:spPr>
          <a:xfrm>
            <a:off x="1066800" y="696382"/>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a:lstStyle>
          <a:p>
            <a:r>
              <a:rPr lang="en-US" sz="3600" b="1" dirty="0"/>
              <a:t>TRIPPR</a:t>
            </a:r>
            <a:br>
              <a:rPr lang="en-US" sz="3600" dirty="0"/>
            </a:br>
            <a:r>
              <a:rPr lang="en-US" sz="2800" dirty="0"/>
              <a:t>Tell us about you so we tell you what’s your next stop!</a:t>
            </a:r>
            <a:endParaRPr lang="en-US" sz="3600" dirty="0"/>
          </a:p>
        </p:txBody>
      </p:sp>
    </p:spTree>
    <p:extLst>
      <p:ext uri="{BB962C8B-B14F-4D97-AF65-F5344CB8AC3E}">
        <p14:creationId xmlns:p14="http://schemas.microsoft.com/office/powerpoint/2010/main" val="2318835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able 8">
            <a:extLst>
              <a:ext uri="{FF2B5EF4-FFF2-40B4-BE49-F238E27FC236}">
                <a16:creationId xmlns:a16="http://schemas.microsoft.com/office/drawing/2014/main" id="{83EC5F4F-44B8-42CC-9907-2BAA28539495}"/>
              </a:ext>
            </a:extLst>
          </p:cNvPr>
          <p:cNvGraphicFramePr>
            <a:graphicFrameLocks noGrp="1"/>
          </p:cNvGraphicFramePr>
          <p:nvPr>
            <p:extLst>
              <p:ext uri="{D42A27DB-BD31-4B8C-83A1-F6EECF244321}">
                <p14:modId xmlns:p14="http://schemas.microsoft.com/office/powerpoint/2010/main" val="1149952944"/>
              </p:ext>
            </p:extLst>
          </p:nvPr>
        </p:nvGraphicFramePr>
        <p:xfrm>
          <a:off x="909917" y="548640"/>
          <a:ext cx="10372166" cy="5760720"/>
        </p:xfrm>
        <a:graphic>
          <a:graphicData uri="http://schemas.openxmlformats.org/drawingml/2006/table">
            <a:tbl>
              <a:tblPr firstRow="1" bandRow="1">
                <a:tableStyleId>{5C22544A-7EE6-4342-B048-85BDC9FD1C3A}</a:tableStyleId>
              </a:tblPr>
              <a:tblGrid>
                <a:gridCol w="1160930">
                  <a:extLst>
                    <a:ext uri="{9D8B030D-6E8A-4147-A177-3AD203B41FA5}">
                      <a16:colId xmlns:a16="http://schemas.microsoft.com/office/drawing/2014/main" val="1438899174"/>
                    </a:ext>
                  </a:extLst>
                </a:gridCol>
                <a:gridCol w="2344417">
                  <a:extLst>
                    <a:ext uri="{9D8B030D-6E8A-4147-A177-3AD203B41FA5}">
                      <a16:colId xmlns:a16="http://schemas.microsoft.com/office/drawing/2014/main" val="3450187280"/>
                    </a:ext>
                  </a:extLst>
                </a:gridCol>
                <a:gridCol w="6866819">
                  <a:extLst>
                    <a:ext uri="{9D8B030D-6E8A-4147-A177-3AD203B41FA5}">
                      <a16:colId xmlns:a16="http://schemas.microsoft.com/office/drawing/2014/main" val="1512768596"/>
                    </a:ext>
                  </a:extLst>
                </a:gridCol>
              </a:tblGrid>
              <a:tr h="370840">
                <a:tc>
                  <a:txBody>
                    <a:bodyPr/>
                    <a:lstStyle/>
                    <a:p>
                      <a:r>
                        <a:rPr lang="en-US" b="1" dirty="0">
                          <a:solidFill>
                            <a:srgbClr val="7030A0"/>
                          </a:solidFill>
                          <a:hlinkClick r:id="rId2" action="ppaction://hlinksldjump">
                            <a:extLst>
                              <a:ext uri="{A12FA001-AC4F-418D-AE19-62706E023703}">
                                <ahyp:hlinkClr xmlns:ahyp="http://schemas.microsoft.com/office/drawing/2018/hyperlinkcolor" val="tx"/>
                              </a:ext>
                            </a:extLst>
                          </a:hlinkClick>
                        </a:rPr>
                        <a:t>Stage 1</a:t>
                      </a:r>
                      <a:endParaRPr lang="en-CA" b="1" dirty="0">
                        <a:solidFill>
                          <a:srgbClr val="7030A0"/>
                        </a:solidFill>
                      </a:endParaRPr>
                    </a:p>
                  </a:txBody>
                  <a:tcPr/>
                </a:tc>
                <a:tc>
                  <a:txBody>
                    <a:bodyPr/>
                    <a:lstStyle/>
                    <a:p>
                      <a:r>
                        <a:rPr lang="en-US" b="0" dirty="0">
                          <a:solidFill>
                            <a:schemeClr val="tx1"/>
                          </a:solidFill>
                        </a:rPr>
                        <a:t>Front End</a:t>
                      </a:r>
                      <a:endParaRPr lang="en-CA" b="0" dirty="0">
                        <a:solidFill>
                          <a:schemeClr val="tx1"/>
                        </a:solidFill>
                      </a:endParaRPr>
                    </a:p>
                  </a:txBody>
                  <a:tcPr/>
                </a:tc>
                <a:tc>
                  <a:txBody>
                    <a:bodyPr/>
                    <a:lstStyle/>
                    <a:p>
                      <a:pPr marL="0" algn="l" defTabSz="914400" rtl="0" eaLnBrk="1" latinLnBrk="0" hangingPunct="1">
                        <a:spcAft>
                          <a:spcPts val="0"/>
                        </a:spcAft>
                      </a:pPr>
                      <a:r>
                        <a:rPr lang="en-CA" sz="1800" b="1" kern="1200" dirty="0">
                          <a:solidFill>
                            <a:schemeClr val="tx1"/>
                          </a:solidFill>
                          <a:latin typeface="+mn-lt"/>
                          <a:ea typeface="+mn-ea"/>
                          <a:cs typeface="+mn-cs"/>
                        </a:rPr>
                        <a:t>Step 1</a:t>
                      </a:r>
                      <a:r>
                        <a:rPr lang="en-CA" sz="1800" b="0" kern="1200" dirty="0">
                          <a:solidFill>
                            <a:schemeClr val="tx1"/>
                          </a:solidFill>
                          <a:latin typeface="+mn-lt"/>
                          <a:ea typeface="+mn-ea"/>
                          <a:cs typeface="+mn-cs"/>
                        </a:rPr>
                        <a:t>: User creates an account</a:t>
                      </a:r>
                    </a:p>
                    <a:p>
                      <a:pPr marL="0" algn="l" defTabSz="914400" rtl="0" eaLnBrk="1" latinLnBrk="0" hangingPunct="1">
                        <a:spcAft>
                          <a:spcPts val="0"/>
                        </a:spcAft>
                      </a:pPr>
                      <a:endParaRPr lang="en-CA" sz="1800" b="0"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800" b="1" kern="1200" dirty="0">
                          <a:solidFill>
                            <a:schemeClr val="tx1"/>
                          </a:solidFill>
                          <a:latin typeface="+mn-lt"/>
                          <a:ea typeface="+mn-ea"/>
                          <a:cs typeface="+mn-cs"/>
                        </a:rPr>
                        <a:t>Step 2</a:t>
                      </a:r>
                      <a:r>
                        <a:rPr lang="en-CA" sz="1800" b="0" kern="1200" dirty="0">
                          <a:solidFill>
                            <a:schemeClr val="tx1"/>
                          </a:solidFill>
                          <a:latin typeface="+mn-lt"/>
                          <a:ea typeface="+mn-ea"/>
                          <a:cs typeface="+mn-cs"/>
                        </a:rPr>
                        <a:t>: User answers 10 </a:t>
                      </a:r>
                      <a:r>
                        <a:rPr lang="en-CA" sz="1800" b="0" kern="1200" dirty="0">
                          <a:solidFill>
                            <a:srgbClr val="7030A0"/>
                          </a:solidFill>
                          <a:latin typeface="+mn-lt"/>
                          <a:ea typeface="+mn-ea"/>
                          <a:cs typeface="+mn-cs"/>
                          <a:hlinkClick r:id="rId3" action="ppaction://hlinksldjump">
                            <a:extLst>
                              <a:ext uri="{A12FA001-AC4F-418D-AE19-62706E023703}">
                                <ahyp:hlinkClr xmlns:ahyp="http://schemas.microsoft.com/office/drawing/2018/hyperlinkcolor" val="tx"/>
                              </a:ext>
                            </a:extLst>
                          </a:hlinkClick>
                        </a:rPr>
                        <a:t>questions</a:t>
                      </a:r>
                      <a:r>
                        <a:rPr lang="en-CA" sz="1800" b="0" kern="1200" dirty="0">
                          <a:solidFill>
                            <a:schemeClr val="tx1"/>
                          </a:solidFill>
                          <a:latin typeface="+mn-lt"/>
                          <a:ea typeface="+mn-ea"/>
                          <a:cs typeface="+mn-cs"/>
                        </a:rPr>
                        <a:t> about their preferences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800" b="0" kern="1200" dirty="0">
                        <a:solidFill>
                          <a:schemeClr val="tx1"/>
                        </a:solidFill>
                        <a:latin typeface="+mn-lt"/>
                        <a:ea typeface="+mn-ea"/>
                        <a:cs typeface="+mn-cs"/>
                      </a:endParaRPr>
                    </a:p>
                    <a:p>
                      <a:pPr marL="0" algn="l" defTabSz="914400" rtl="0" eaLnBrk="1" latinLnBrk="0" hangingPunct="1">
                        <a:spcAft>
                          <a:spcPts val="0"/>
                        </a:spcAft>
                      </a:pPr>
                      <a:r>
                        <a:rPr lang="en-CA" sz="1800" b="1" kern="1200" dirty="0">
                          <a:solidFill>
                            <a:schemeClr val="tx1"/>
                          </a:solidFill>
                          <a:latin typeface="+mn-lt"/>
                          <a:ea typeface="+mn-ea"/>
                          <a:cs typeface="+mn-cs"/>
                        </a:rPr>
                        <a:t>Step 3</a:t>
                      </a:r>
                      <a:r>
                        <a:rPr lang="en-CA" sz="1800" b="0" kern="1200" dirty="0">
                          <a:solidFill>
                            <a:schemeClr val="tx1"/>
                          </a:solidFill>
                          <a:latin typeface="+mn-lt"/>
                          <a:ea typeface="+mn-ea"/>
                          <a:cs typeface="+mn-cs"/>
                        </a:rPr>
                        <a:t>: User provides the location they will be at</a:t>
                      </a:r>
                    </a:p>
                    <a:p>
                      <a:pPr marL="457200" lvl="1" algn="l" defTabSz="914400" rtl="0" eaLnBrk="1" latinLnBrk="0" hangingPunct="1">
                        <a:spcAft>
                          <a:spcPts val="0"/>
                        </a:spcAft>
                      </a:pPr>
                      <a:r>
                        <a:rPr lang="en-CA" sz="1800" b="0" kern="1200" dirty="0">
                          <a:solidFill>
                            <a:schemeClr val="tx1"/>
                          </a:solidFill>
                          <a:latin typeface="+mn-lt"/>
                          <a:ea typeface="+mn-ea"/>
                          <a:cs typeface="+mn-cs"/>
                        </a:rPr>
                        <a:t>Example: If user goes to CN Tower + Niagara Falls + Hotel</a:t>
                      </a:r>
                    </a:p>
                    <a:p>
                      <a:pPr marL="0" algn="l" defTabSz="914400" rtl="0" eaLnBrk="1" latinLnBrk="0" hangingPunct="1"/>
                      <a:endParaRPr lang="en-CA" sz="1800" b="0" kern="1200" dirty="0">
                        <a:solidFill>
                          <a:schemeClr val="tx1"/>
                        </a:solidFill>
                        <a:latin typeface="+mn-lt"/>
                        <a:ea typeface="+mn-ea"/>
                        <a:cs typeface="+mn-cs"/>
                      </a:endParaRPr>
                    </a:p>
                  </a:txBody>
                  <a:tcPr/>
                </a:tc>
                <a:extLst>
                  <a:ext uri="{0D108BD9-81ED-4DB2-BD59-A6C34878D82A}">
                    <a16:rowId xmlns:a16="http://schemas.microsoft.com/office/drawing/2014/main" val="1497968124"/>
                  </a:ext>
                </a:extLst>
              </a:tr>
              <a:tr h="370840">
                <a:tc>
                  <a:txBody>
                    <a:bodyPr/>
                    <a:lstStyle/>
                    <a:p>
                      <a:r>
                        <a:rPr lang="en-US" b="1" dirty="0">
                          <a:solidFill>
                            <a:srgbClr val="7030A0"/>
                          </a:solidFill>
                          <a:hlinkClick r:id="rId4" action="ppaction://hlinksldjump">
                            <a:extLst>
                              <a:ext uri="{A12FA001-AC4F-418D-AE19-62706E023703}">
                                <ahyp:hlinkClr xmlns:ahyp="http://schemas.microsoft.com/office/drawing/2018/hyperlinkcolor" val="tx"/>
                              </a:ext>
                            </a:extLst>
                          </a:hlinkClick>
                        </a:rPr>
                        <a:t>Stage 2</a:t>
                      </a:r>
                      <a:endParaRPr lang="en-CA" b="1" dirty="0">
                        <a:solidFill>
                          <a:srgbClr val="7030A0"/>
                        </a:solidFill>
                      </a:endParaRPr>
                    </a:p>
                  </a:txBody>
                  <a:tcPr/>
                </a:tc>
                <a:tc>
                  <a:txBody>
                    <a:bodyPr/>
                    <a:lstStyle/>
                    <a:p>
                      <a:r>
                        <a:rPr lang="en-US" dirty="0"/>
                        <a:t>Back End</a:t>
                      </a:r>
                      <a:endParaRPr lang="en-CA" dirty="0"/>
                    </a:p>
                  </a:txBody>
                  <a:tcPr/>
                </a:tc>
                <a:tc>
                  <a:txBody>
                    <a:bodyPr/>
                    <a:lstStyle/>
                    <a:p>
                      <a:pPr marL="0" algn="l" defTabSz="914400" rtl="0" eaLnBrk="1" latinLnBrk="0" hangingPunct="1"/>
                      <a:r>
                        <a:rPr lang="en-US" sz="1800" b="0" kern="1200" dirty="0">
                          <a:solidFill>
                            <a:srgbClr val="7030A0"/>
                          </a:solidFill>
                          <a:latin typeface="+mn-lt"/>
                          <a:ea typeface="+mn-ea"/>
                          <a:cs typeface="+mn-cs"/>
                          <a:hlinkClick r:id="rId5" action="ppaction://hlinksldjump">
                            <a:extLst>
                              <a:ext uri="{A12FA001-AC4F-418D-AE19-62706E023703}">
                                <ahyp:hlinkClr xmlns:ahyp="http://schemas.microsoft.com/office/drawing/2018/hyperlinkcolor" val="tx"/>
                              </a:ext>
                            </a:extLst>
                          </a:hlinkClick>
                        </a:rPr>
                        <a:t>Check the </a:t>
                      </a:r>
                      <a:r>
                        <a:rPr lang="en-US" sz="1800" b="1" kern="1200" dirty="0">
                          <a:solidFill>
                            <a:srgbClr val="7030A0"/>
                          </a:solidFill>
                          <a:latin typeface="+mn-lt"/>
                          <a:ea typeface="+mn-ea"/>
                          <a:cs typeface="+mn-cs"/>
                          <a:hlinkClick r:id="rId5" action="ppaction://hlinksldjump">
                            <a:extLst>
                              <a:ext uri="{A12FA001-AC4F-418D-AE19-62706E023703}">
                                <ahyp:hlinkClr xmlns:ahyp="http://schemas.microsoft.com/office/drawing/2018/hyperlinkcolor" val="tx"/>
                              </a:ext>
                            </a:extLst>
                          </a:hlinkClick>
                        </a:rPr>
                        <a:t>Data Processing </a:t>
                      </a:r>
                      <a:r>
                        <a:rPr lang="en-US" sz="1800" b="0" kern="1200" dirty="0">
                          <a:solidFill>
                            <a:srgbClr val="7030A0"/>
                          </a:solidFill>
                          <a:latin typeface="+mn-lt"/>
                          <a:ea typeface="+mn-ea"/>
                          <a:cs typeface="+mn-cs"/>
                          <a:hlinkClick r:id="rId5" action="ppaction://hlinksldjump">
                            <a:extLst>
                              <a:ext uri="{A12FA001-AC4F-418D-AE19-62706E023703}">
                                <ahyp:hlinkClr xmlns:ahyp="http://schemas.microsoft.com/office/drawing/2018/hyperlinkcolor" val="tx"/>
                              </a:ext>
                            </a:extLst>
                          </a:hlinkClick>
                        </a:rPr>
                        <a:t>at a glance here</a:t>
                      </a:r>
                      <a:endParaRPr lang="en-US" sz="1800" b="0" kern="1200" dirty="0">
                        <a:solidFill>
                          <a:srgbClr val="7030A0"/>
                        </a:solidFill>
                        <a:latin typeface="+mn-lt"/>
                        <a:ea typeface="+mn-ea"/>
                        <a:cs typeface="+mn-cs"/>
                      </a:endParaRPr>
                    </a:p>
                    <a:p>
                      <a:pPr marL="0" algn="l" defTabSz="914400" rtl="0" eaLnBrk="1" latinLnBrk="0" hangingPunct="1"/>
                      <a:endParaRPr lang="en-US" sz="1800" b="0" kern="1200" dirty="0">
                        <a:solidFill>
                          <a:srgbClr val="7030A0"/>
                        </a:solidFill>
                        <a:latin typeface="+mn-lt"/>
                        <a:ea typeface="+mn-ea"/>
                        <a:cs typeface="+mn-cs"/>
                      </a:endParaRPr>
                    </a:p>
                  </a:txBody>
                  <a:tcPr/>
                </a:tc>
                <a:extLst>
                  <a:ext uri="{0D108BD9-81ED-4DB2-BD59-A6C34878D82A}">
                    <a16:rowId xmlns:a16="http://schemas.microsoft.com/office/drawing/2014/main" val="3995591391"/>
                  </a:ext>
                </a:extLst>
              </a:tr>
              <a:tr h="370840">
                <a:tc>
                  <a:txBody>
                    <a:bodyPr/>
                    <a:lstStyle/>
                    <a:p>
                      <a:r>
                        <a:rPr lang="en-US" b="1" dirty="0">
                          <a:solidFill>
                            <a:srgbClr val="7030A0"/>
                          </a:solidFill>
                          <a:hlinkClick r:id="rId6" action="ppaction://hlinksldjump">
                            <a:extLst>
                              <a:ext uri="{A12FA001-AC4F-418D-AE19-62706E023703}">
                                <ahyp:hlinkClr xmlns:ahyp="http://schemas.microsoft.com/office/drawing/2018/hyperlinkcolor" val="tx"/>
                              </a:ext>
                            </a:extLst>
                          </a:hlinkClick>
                        </a:rPr>
                        <a:t>Stage 3</a:t>
                      </a:r>
                      <a:endParaRPr lang="en-CA" b="1" dirty="0">
                        <a:solidFill>
                          <a:srgbClr val="7030A0"/>
                        </a:solidFill>
                      </a:endParaRPr>
                    </a:p>
                  </a:txBody>
                  <a:tcPr/>
                </a:tc>
                <a:tc>
                  <a:txBody>
                    <a:bodyPr/>
                    <a:lstStyle/>
                    <a:p>
                      <a:r>
                        <a:rPr lang="en-US" dirty="0"/>
                        <a:t>Front End</a:t>
                      </a:r>
                      <a:endParaRPr lang="en-CA" dirty="0"/>
                    </a:p>
                  </a:txBody>
                  <a:tcPr/>
                </a:tc>
                <a:tc>
                  <a:txBody>
                    <a:bodyPr/>
                    <a:lstStyle/>
                    <a:p>
                      <a:pPr marL="0" algn="l" defTabSz="914400" rtl="0" eaLnBrk="1" latinLnBrk="0" hangingPunct="1"/>
                      <a:r>
                        <a:rPr lang="en-US" sz="1800" b="1" kern="1200" dirty="0">
                          <a:solidFill>
                            <a:schemeClr val="tx1"/>
                          </a:solidFill>
                          <a:latin typeface="+mn-lt"/>
                          <a:ea typeface="+mn-ea"/>
                          <a:cs typeface="+mn-cs"/>
                        </a:rPr>
                        <a:t>Output 1</a:t>
                      </a:r>
                      <a:r>
                        <a:rPr lang="en-US" sz="1800" b="0" kern="1200" dirty="0">
                          <a:solidFill>
                            <a:schemeClr val="tx1"/>
                          </a:solidFill>
                          <a:latin typeface="+mn-lt"/>
                          <a:ea typeface="+mn-ea"/>
                          <a:cs typeface="+mn-cs"/>
                        </a:rPr>
                        <a:t>: TRIPPR gives the User the Best Route to take along the </a:t>
                      </a:r>
                      <a:r>
                        <a:rPr lang="en-US" sz="1800" b="0" u="sng" kern="1200" dirty="0">
                          <a:solidFill>
                            <a:schemeClr val="tx1"/>
                          </a:solidFill>
                          <a:latin typeface="+mn-lt"/>
                          <a:ea typeface="+mn-ea"/>
                          <a:cs typeface="+mn-cs"/>
                        </a:rPr>
                        <a:t>Top 3 Best Recommendations </a:t>
                      </a:r>
                      <a:r>
                        <a:rPr lang="en-US" sz="1800" b="0" kern="1200" dirty="0">
                          <a:solidFill>
                            <a:schemeClr val="tx1"/>
                          </a:solidFill>
                          <a:latin typeface="+mn-lt"/>
                          <a:ea typeface="+mn-ea"/>
                          <a:cs typeface="+mn-cs"/>
                        </a:rPr>
                        <a:t>around their location based on their interests.</a:t>
                      </a:r>
                    </a:p>
                    <a:p>
                      <a:pPr marL="457200" lvl="1" algn="l" defTabSz="914400" rtl="0" eaLnBrk="1" latinLnBrk="0" hangingPunct="1"/>
                      <a:r>
                        <a:rPr lang="en-US" sz="1800" b="0" kern="1200" dirty="0">
                          <a:solidFill>
                            <a:schemeClr val="tx1"/>
                          </a:solidFill>
                          <a:latin typeface="+mn-lt"/>
                          <a:ea typeface="+mn-ea"/>
                          <a:cs typeface="+mn-cs"/>
                        </a:rPr>
                        <a:t>Example: </a:t>
                      </a:r>
                      <a:r>
                        <a:rPr lang="en-CA" sz="1800" dirty="0">
                          <a:effectLst/>
                          <a:latin typeface="+mn-lt"/>
                          <a:ea typeface="Calibri" panose="020F0502020204030204" pitchFamily="34" charset="0"/>
                          <a:cs typeface="Times New Roman" panose="02020603050405020304" pitchFamily="18" charset="0"/>
                        </a:rPr>
                        <a:t>if the user likes to be social and likes to go on adventures, the ML will recommend clubs and a hiking trail along the route</a:t>
                      </a:r>
                      <a:endParaRPr lang="en-US" sz="1800" b="0" kern="1200" dirty="0">
                        <a:solidFill>
                          <a:schemeClr val="tx1"/>
                        </a:solidFill>
                        <a:latin typeface="+mn-lt"/>
                        <a:ea typeface="+mn-ea"/>
                        <a:cs typeface="+mn-cs"/>
                      </a:endParaRPr>
                    </a:p>
                    <a:p>
                      <a:pPr marL="0" algn="l" defTabSz="914400" rtl="0" eaLnBrk="1" latinLnBrk="0" hangingPunct="1"/>
                      <a:endParaRPr lang="en-US" sz="1800" b="0" kern="1200" dirty="0">
                        <a:solidFill>
                          <a:schemeClr val="tx1"/>
                        </a:solidFill>
                        <a:latin typeface="+mn-lt"/>
                        <a:ea typeface="+mn-ea"/>
                        <a:cs typeface="+mn-cs"/>
                      </a:endParaRPr>
                    </a:p>
                    <a:p>
                      <a:pPr marL="0" algn="l" defTabSz="914400" rtl="0" eaLnBrk="1" latinLnBrk="0" hangingPunct="1"/>
                      <a:r>
                        <a:rPr lang="en-CA" sz="1800" b="1" kern="1200" dirty="0">
                          <a:solidFill>
                            <a:schemeClr val="tx1"/>
                          </a:solidFill>
                          <a:latin typeface="+mn-lt"/>
                          <a:ea typeface="+mn-ea"/>
                          <a:cs typeface="+mn-cs"/>
                        </a:rPr>
                        <a:t>Bonus</a:t>
                      </a:r>
                      <a:r>
                        <a:rPr lang="en-CA" sz="1800" b="0" kern="1200" dirty="0">
                          <a:solidFill>
                            <a:schemeClr val="tx1"/>
                          </a:solidFill>
                          <a:latin typeface="+mn-lt"/>
                          <a:ea typeface="+mn-ea"/>
                          <a:cs typeface="+mn-cs"/>
                        </a:rPr>
                        <a:t>: The User is asked to click on the most liked out of the 3 recommendations </a:t>
                      </a:r>
                      <a:r>
                        <a:rPr lang="en-CA" sz="1800" b="0" i="1" kern="1200" dirty="0">
                          <a:solidFill>
                            <a:schemeClr val="tx1"/>
                          </a:solidFill>
                          <a:latin typeface="+mn-lt"/>
                          <a:ea typeface="+mn-ea"/>
                          <a:cs typeface="+mn-cs"/>
                        </a:rPr>
                        <a:t>which goes back to our ML model to be fed so it learns</a:t>
                      </a:r>
                    </a:p>
                    <a:p>
                      <a:pPr marL="0" algn="l" defTabSz="914400" rtl="0" eaLnBrk="1" latinLnBrk="0" hangingPunct="1"/>
                      <a:endParaRPr lang="en-CA" sz="1800" b="0" kern="1200" dirty="0">
                        <a:solidFill>
                          <a:schemeClr val="tx1"/>
                        </a:solidFill>
                        <a:latin typeface="+mn-lt"/>
                        <a:ea typeface="+mn-ea"/>
                        <a:cs typeface="+mn-cs"/>
                      </a:endParaRPr>
                    </a:p>
                  </a:txBody>
                  <a:tcPr/>
                </a:tc>
                <a:extLst>
                  <a:ext uri="{0D108BD9-81ED-4DB2-BD59-A6C34878D82A}">
                    <a16:rowId xmlns:a16="http://schemas.microsoft.com/office/drawing/2014/main" val="2770991374"/>
                  </a:ext>
                </a:extLst>
              </a:tr>
            </a:tbl>
          </a:graphicData>
        </a:graphic>
      </p:graphicFrame>
    </p:spTree>
    <p:extLst>
      <p:ext uri="{BB962C8B-B14F-4D97-AF65-F5344CB8AC3E}">
        <p14:creationId xmlns:p14="http://schemas.microsoft.com/office/powerpoint/2010/main" val="11011362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AC188-4C92-48C4-BF9F-52C23CCD8A8E}"/>
              </a:ext>
            </a:extLst>
          </p:cNvPr>
          <p:cNvSpPr>
            <a:spLocks noGrp="1"/>
          </p:cNvSpPr>
          <p:nvPr>
            <p:ph type="title"/>
          </p:nvPr>
        </p:nvSpPr>
        <p:spPr/>
        <p:txBody>
          <a:bodyPr/>
          <a:lstStyle/>
          <a:p>
            <a:r>
              <a:rPr lang="en-US" dirty="0"/>
              <a:t>Front End – INPUT</a:t>
            </a:r>
            <a:endParaRPr lang="en-CA" dirty="0"/>
          </a:p>
        </p:txBody>
      </p:sp>
      <p:pic>
        <p:nvPicPr>
          <p:cNvPr id="7" name="Picture 6">
            <a:extLst>
              <a:ext uri="{FF2B5EF4-FFF2-40B4-BE49-F238E27FC236}">
                <a16:creationId xmlns:a16="http://schemas.microsoft.com/office/drawing/2014/main" id="{3A4F5D36-98CA-448E-81D5-D870EAA4E8BC}"/>
              </a:ext>
            </a:extLst>
          </p:cNvPr>
          <p:cNvPicPr>
            <a:picLocks noChangeAspect="1"/>
          </p:cNvPicPr>
          <p:nvPr/>
        </p:nvPicPr>
        <p:blipFill>
          <a:blip r:embed="rId2"/>
          <a:stretch>
            <a:fillRect/>
          </a:stretch>
        </p:blipFill>
        <p:spPr>
          <a:xfrm>
            <a:off x="5830940" y="536705"/>
            <a:ext cx="5679744" cy="5784589"/>
          </a:xfrm>
          <a:prstGeom prst="rect">
            <a:avLst/>
          </a:prstGeom>
        </p:spPr>
      </p:pic>
    </p:spTree>
    <p:extLst>
      <p:ext uri="{BB962C8B-B14F-4D97-AF65-F5344CB8AC3E}">
        <p14:creationId xmlns:p14="http://schemas.microsoft.com/office/powerpoint/2010/main" val="12654807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3017D-1668-4588-9E0C-D0C5A1EE26B4}"/>
              </a:ext>
            </a:extLst>
          </p:cNvPr>
          <p:cNvSpPr>
            <a:spLocks noGrp="1"/>
          </p:cNvSpPr>
          <p:nvPr>
            <p:ph type="title"/>
          </p:nvPr>
        </p:nvSpPr>
        <p:spPr/>
        <p:txBody>
          <a:bodyPr/>
          <a:lstStyle/>
          <a:p>
            <a:r>
              <a:rPr lang="en-US" dirty="0"/>
              <a:t>Front End</a:t>
            </a:r>
            <a:br>
              <a:rPr lang="en-US" dirty="0"/>
            </a:br>
            <a:r>
              <a:rPr lang="en-US" b="1" dirty="0"/>
              <a:t>10 questions </a:t>
            </a:r>
            <a:r>
              <a:rPr lang="en-US" dirty="0"/>
              <a:t>for the User to answer</a:t>
            </a:r>
            <a:endParaRPr lang="en-CA" dirty="0"/>
          </a:p>
        </p:txBody>
      </p:sp>
      <p:sp>
        <p:nvSpPr>
          <p:cNvPr id="3" name="Content Placeholder 2">
            <a:extLst>
              <a:ext uri="{FF2B5EF4-FFF2-40B4-BE49-F238E27FC236}">
                <a16:creationId xmlns:a16="http://schemas.microsoft.com/office/drawing/2014/main" id="{EE7AC789-44E5-4938-AA73-C78C1A3714A6}"/>
              </a:ext>
            </a:extLst>
          </p:cNvPr>
          <p:cNvSpPr>
            <a:spLocks noGrp="1"/>
          </p:cNvSpPr>
          <p:nvPr>
            <p:ph idx="1"/>
          </p:nvPr>
        </p:nvSpPr>
        <p:spPr/>
        <p:txBody>
          <a:bodyPr>
            <a:normAutofit lnSpcReduction="10000"/>
          </a:bodyPr>
          <a:lstStyle/>
          <a:p>
            <a:pPr marL="0" indent="0">
              <a:buNone/>
            </a:pPr>
            <a:r>
              <a:rPr lang="en-US" dirty="0"/>
              <a:t>In a scale from 1 (less like you) to 5 (more like you) answer the following 10 questions:</a:t>
            </a:r>
          </a:p>
          <a:p>
            <a:pPr marL="342900" indent="-342900">
              <a:buFont typeface="+mj-lt"/>
              <a:buAutoNum type="arabicPeriod"/>
            </a:pPr>
            <a:r>
              <a:rPr lang="en-US" dirty="0"/>
              <a:t>Never miss the chance of trekking a peak at sunrise</a:t>
            </a:r>
          </a:p>
          <a:p>
            <a:pPr marL="342900" indent="-342900">
              <a:buFont typeface="+mj-lt"/>
              <a:buAutoNum type="arabicPeriod"/>
            </a:pPr>
            <a:r>
              <a:rPr lang="en-US" dirty="0"/>
              <a:t>A destination that has plenty of leisure and cultural activities options</a:t>
            </a:r>
          </a:p>
          <a:p>
            <a:pPr marL="342900" indent="-342900">
              <a:buFont typeface="+mj-lt"/>
              <a:buAutoNum type="arabicPeriod"/>
            </a:pPr>
            <a:r>
              <a:rPr lang="en-US" dirty="0"/>
              <a:t>A stay at an all-inclusive resort by the beach</a:t>
            </a:r>
          </a:p>
          <a:p>
            <a:pPr marL="342900" indent="-342900">
              <a:buFont typeface="+mj-lt"/>
              <a:buAutoNum type="arabicPeriod"/>
            </a:pPr>
            <a:r>
              <a:rPr lang="en-US" dirty="0"/>
              <a:t>Dancing has to be part of the getaway</a:t>
            </a:r>
          </a:p>
          <a:p>
            <a:pPr marL="342900" indent="-342900">
              <a:buFont typeface="+mj-lt"/>
              <a:buAutoNum type="arabicPeriod"/>
            </a:pPr>
            <a:r>
              <a:rPr lang="en-US" dirty="0"/>
              <a:t>I go on vacation but keep up my training even at an indoor pool</a:t>
            </a:r>
          </a:p>
          <a:p>
            <a:pPr marL="342900" indent="-342900">
              <a:buFont typeface="+mj-lt"/>
              <a:buAutoNum type="arabicPeriod"/>
            </a:pPr>
            <a:r>
              <a:rPr lang="en-US" dirty="0"/>
              <a:t>My home library is full of handy Travelling books</a:t>
            </a:r>
          </a:p>
          <a:p>
            <a:pPr marL="342900" indent="-342900">
              <a:buFont typeface="+mj-lt"/>
              <a:buAutoNum type="arabicPeriod"/>
            </a:pPr>
            <a:r>
              <a:rPr lang="en-US" dirty="0"/>
              <a:t>Eating is an experience I enjoy at any fine dining restaurant</a:t>
            </a:r>
          </a:p>
          <a:p>
            <a:pPr marL="342900" indent="-342900">
              <a:buFont typeface="+mj-lt"/>
              <a:buAutoNum type="arabicPeriod"/>
            </a:pPr>
            <a:r>
              <a:rPr lang="en-US" dirty="0"/>
              <a:t>A guided tour of the city is always part of my journey</a:t>
            </a:r>
          </a:p>
          <a:p>
            <a:pPr marL="342900" indent="-342900">
              <a:buFont typeface="+mj-lt"/>
              <a:buAutoNum type="arabicPeriod"/>
            </a:pPr>
            <a:r>
              <a:rPr lang="en-US" dirty="0"/>
              <a:t>I go away to get good rest and a spa is always a good idea</a:t>
            </a:r>
          </a:p>
          <a:p>
            <a:pPr marL="342900" indent="-342900">
              <a:buFont typeface="+mj-lt"/>
              <a:buAutoNum type="arabicPeriod"/>
            </a:pPr>
            <a:r>
              <a:rPr lang="en-US" dirty="0"/>
              <a:t>Never come back home without souvenirs</a:t>
            </a:r>
          </a:p>
          <a:p>
            <a:endParaRPr lang="en-CA" dirty="0"/>
          </a:p>
        </p:txBody>
      </p:sp>
    </p:spTree>
    <p:extLst>
      <p:ext uri="{BB962C8B-B14F-4D97-AF65-F5344CB8AC3E}">
        <p14:creationId xmlns:p14="http://schemas.microsoft.com/office/powerpoint/2010/main" val="37524606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2A141-22CA-4276-A216-A1CD1C52F185}"/>
              </a:ext>
            </a:extLst>
          </p:cNvPr>
          <p:cNvSpPr>
            <a:spLocks noGrp="1"/>
          </p:cNvSpPr>
          <p:nvPr>
            <p:ph type="title"/>
          </p:nvPr>
        </p:nvSpPr>
        <p:spPr/>
        <p:txBody>
          <a:bodyPr/>
          <a:lstStyle/>
          <a:p>
            <a:r>
              <a:rPr lang="en-CA" dirty="0"/>
              <a:t>A quick glance of the data processing:</a:t>
            </a:r>
          </a:p>
        </p:txBody>
      </p:sp>
      <p:sp>
        <p:nvSpPr>
          <p:cNvPr id="3" name="Content Placeholder 2">
            <a:extLst>
              <a:ext uri="{FF2B5EF4-FFF2-40B4-BE49-F238E27FC236}">
                <a16:creationId xmlns:a16="http://schemas.microsoft.com/office/drawing/2014/main" id="{3BF5C276-916F-4E7B-8B98-F1475AF35E8F}"/>
              </a:ext>
            </a:extLst>
          </p:cNvPr>
          <p:cNvSpPr>
            <a:spLocks noGrp="1"/>
          </p:cNvSpPr>
          <p:nvPr>
            <p:ph idx="1"/>
          </p:nvPr>
        </p:nvSpPr>
        <p:spPr/>
        <p:txBody>
          <a:bodyPr/>
          <a:lstStyle/>
          <a:p>
            <a:r>
              <a:rPr lang="en-CA" dirty="0"/>
              <a:t>Data from:</a:t>
            </a:r>
          </a:p>
          <a:p>
            <a:pPr lvl="1"/>
            <a:r>
              <a:rPr lang="en-CA" dirty="0"/>
              <a:t>Google</a:t>
            </a:r>
          </a:p>
          <a:p>
            <a:pPr lvl="1"/>
            <a:r>
              <a:rPr lang="en-CA" dirty="0"/>
              <a:t>Trip Advisor</a:t>
            </a:r>
          </a:p>
          <a:p>
            <a:r>
              <a:rPr lang="en-CA" dirty="0"/>
              <a:t>Use of Machine Learning (clustering to come up with the top 3 recommendations nearby)</a:t>
            </a:r>
          </a:p>
          <a:p>
            <a:r>
              <a:rPr lang="en-CA" dirty="0" err="1"/>
              <a:t>Gmaps</a:t>
            </a:r>
            <a:r>
              <a:rPr lang="en-CA" dirty="0"/>
              <a:t> to draw the route, tableau to show what data is supporting the perfect road trip plan</a:t>
            </a:r>
          </a:p>
          <a:p>
            <a:r>
              <a:rPr lang="en-CA" dirty="0"/>
              <a:t>JS and HTML for the front end and web development/design</a:t>
            </a:r>
          </a:p>
          <a:p>
            <a:r>
              <a:rPr lang="en-CA" dirty="0"/>
              <a:t>Firebase DB for unstructured data</a:t>
            </a:r>
          </a:p>
          <a:p>
            <a:endParaRPr lang="en-CA" dirty="0"/>
          </a:p>
        </p:txBody>
      </p:sp>
    </p:spTree>
    <p:extLst>
      <p:ext uri="{BB962C8B-B14F-4D97-AF65-F5344CB8AC3E}">
        <p14:creationId xmlns:p14="http://schemas.microsoft.com/office/powerpoint/2010/main" val="14858295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C3E45301-18F4-435C-A538-0C66498D48FE}"/>
              </a:ext>
            </a:extLst>
          </p:cNvPr>
          <p:cNvGraphicFramePr/>
          <p:nvPr>
            <p:extLst>
              <p:ext uri="{D42A27DB-BD31-4B8C-83A1-F6EECF244321}">
                <p14:modId xmlns:p14="http://schemas.microsoft.com/office/powerpoint/2010/main" val="1256153089"/>
              </p:ext>
            </p:extLst>
          </p:nvPr>
        </p:nvGraphicFramePr>
        <p:xfrm>
          <a:off x="2190156" y="644385"/>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3" name="Arrow: Bent-Up 12">
            <a:extLst>
              <a:ext uri="{FF2B5EF4-FFF2-40B4-BE49-F238E27FC236}">
                <a16:creationId xmlns:a16="http://schemas.microsoft.com/office/drawing/2014/main" id="{8A603AB2-07F2-4F0C-A20B-A8B43F3FEEEB}"/>
              </a:ext>
            </a:extLst>
          </p:cNvPr>
          <p:cNvSpPr/>
          <p:nvPr/>
        </p:nvSpPr>
        <p:spPr>
          <a:xfrm rot="5400000">
            <a:off x="9716354" y="5537182"/>
            <a:ext cx="442044" cy="726141"/>
          </a:xfrm>
          <a:prstGeom prst="bentUpArrow">
            <a:avLst>
              <a:gd name="adj1" fmla="val 32840"/>
              <a:gd name="adj2" fmla="val 25000"/>
              <a:gd name="adj3" fmla="val 35780"/>
            </a:avLst>
          </a:prstGeom>
          <a:solidFill>
            <a:schemeClr val="accent2">
              <a:lumMod val="60000"/>
              <a:lumOff val="40000"/>
            </a:schemeClr>
          </a:solidFill>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sp>
      <p:grpSp>
        <p:nvGrpSpPr>
          <p:cNvPr id="10" name="Group 9">
            <a:extLst>
              <a:ext uri="{FF2B5EF4-FFF2-40B4-BE49-F238E27FC236}">
                <a16:creationId xmlns:a16="http://schemas.microsoft.com/office/drawing/2014/main" id="{E4285F0D-C820-4380-8A4B-321D3B19F456}"/>
              </a:ext>
            </a:extLst>
          </p:cNvPr>
          <p:cNvGrpSpPr/>
          <p:nvPr/>
        </p:nvGrpSpPr>
        <p:grpSpPr>
          <a:xfrm>
            <a:off x="10295417" y="5637355"/>
            <a:ext cx="1096686" cy="767644"/>
            <a:chOff x="374167" y="31360"/>
            <a:chExt cx="1750966" cy="1225619"/>
          </a:xfrm>
          <a:solidFill>
            <a:schemeClr val="accent2">
              <a:lumMod val="60000"/>
              <a:lumOff val="40000"/>
            </a:schemeClr>
          </a:solidFill>
        </p:grpSpPr>
        <p:sp>
          <p:nvSpPr>
            <p:cNvPr id="11" name="Rectangle: Rounded Corners 10">
              <a:extLst>
                <a:ext uri="{FF2B5EF4-FFF2-40B4-BE49-F238E27FC236}">
                  <a16:creationId xmlns:a16="http://schemas.microsoft.com/office/drawing/2014/main" id="{04E7DB96-A9DE-4539-BF4D-8B15D249A724}"/>
                </a:ext>
              </a:extLst>
            </p:cNvPr>
            <p:cNvSpPr/>
            <p:nvPr/>
          </p:nvSpPr>
          <p:spPr>
            <a:xfrm>
              <a:off x="374167" y="31360"/>
              <a:ext cx="1750966" cy="1225619"/>
            </a:xfrm>
            <a:prstGeom prst="roundRect">
              <a:avLst>
                <a:gd name="adj" fmla="val 16670"/>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2" name="Rectangle: Rounded Corners 4">
              <a:extLst>
                <a:ext uri="{FF2B5EF4-FFF2-40B4-BE49-F238E27FC236}">
                  <a16:creationId xmlns:a16="http://schemas.microsoft.com/office/drawing/2014/main" id="{18FF3CC4-1718-4D0B-A6C1-505B53C948F9}"/>
                </a:ext>
              </a:extLst>
            </p:cNvPr>
            <p:cNvSpPr txBox="1"/>
            <p:nvPr/>
          </p:nvSpPr>
          <p:spPr>
            <a:xfrm>
              <a:off x="434008" y="91200"/>
              <a:ext cx="1631283" cy="110593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User Output</a:t>
              </a:r>
              <a:endParaRPr lang="en-CA" sz="2000" kern="1200" dirty="0"/>
            </a:p>
          </p:txBody>
        </p:sp>
      </p:grpSp>
      <p:sp>
        <p:nvSpPr>
          <p:cNvPr id="14" name="Arrow: Bent-Up 13">
            <a:extLst>
              <a:ext uri="{FF2B5EF4-FFF2-40B4-BE49-F238E27FC236}">
                <a16:creationId xmlns:a16="http://schemas.microsoft.com/office/drawing/2014/main" id="{A233D086-7BC4-4545-AD25-ADC238177803}"/>
              </a:ext>
            </a:extLst>
          </p:cNvPr>
          <p:cNvSpPr/>
          <p:nvPr/>
        </p:nvSpPr>
        <p:spPr>
          <a:xfrm rot="5400000">
            <a:off x="2103604" y="662643"/>
            <a:ext cx="442044" cy="726141"/>
          </a:xfrm>
          <a:prstGeom prst="bentUpArrow">
            <a:avLst>
              <a:gd name="adj1" fmla="val 32840"/>
              <a:gd name="adj2" fmla="val 25000"/>
              <a:gd name="adj3" fmla="val 35780"/>
            </a:avLst>
          </a:prstGeom>
          <a:solidFill>
            <a:schemeClr val="accent2">
              <a:lumMod val="60000"/>
              <a:lumOff val="40000"/>
            </a:schemeClr>
          </a:solidFill>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sp>
      <p:grpSp>
        <p:nvGrpSpPr>
          <p:cNvPr id="6" name="Group 5">
            <a:extLst>
              <a:ext uri="{FF2B5EF4-FFF2-40B4-BE49-F238E27FC236}">
                <a16:creationId xmlns:a16="http://schemas.microsoft.com/office/drawing/2014/main" id="{2F3D0AF9-39E6-45E2-B0EF-913B119BB944}"/>
              </a:ext>
            </a:extLst>
          </p:cNvPr>
          <p:cNvGrpSpPr/>
          <p:nvPr/>
        </p:nvGrpSpPr>
        <p:grpSpPr>
          <a:xfrm>
            <a:off x="1065407" y="441291"/>
            <a:ext cx="1096686" cy="767644"/>
            <a:chOff x="374167" y="31360"/>
            <a:chExt cx="1750966" cy="1225619"/>
          </a:xfrm>
          <a:solidFill>
            <a:schemeClr val="accent2">
              <a:lumMod val="60000"/>
              <a:lumOff val="40000"/>
            </a:schemeClr>
          </a:solidFill>
        </p:grpSpPr>
        <p:sp>
          <p:nvSpPr>
            <p:cNvPr id="7" name="Rectangle: Rounded Corners 6">
              <a:extLst>
                <a:ext uri="{FF2B5EF4-FFF2-40B4-BE49-F238E27FC236}">
                  <a16:creationId xmlns:a16="http://schemas.microsoft.com/office/drawing/2014/main" id="{516A92DB-EEDD-43C3-ADBA-AA90EB532010}"/>
                </a:ext>
              </a:extLst>
            </p:cNvPr>
            <p:cNvSpPr/>
            <p:nvPr/>
          </p:nvSpPr>
          <p:spPr>
            <a:xfrm>
              <a:off x="374167" y="31360"/>
              <a:ext cx="1750966" cy="1225619"/>
            </a:xfrm>
            <a:prstGeom prst="roundRect">
              <a:avLst>
                <a:gd name="adj" fmla="val 16670"/>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8" name="Rectangle: Rounded Corners 4">
              <a:extLst>
                <a:ext uri="{FF2B5EF4-FFF2-40B4-BE49-F238E27FC236}">
                  <a16:creationId xmlns:a16="http://schemas.microsoft.com/office/drawing/2014/main" id="{B6867578-2E47-4F64-9109-6A826E8543E7}"/>
                </a:ext>
              </a:extLst>
            </p:cNvPr>
            <p:cNvSpPr txBox="1"/>
            <p:nvPr/>
          </p:nvSpPr>
          <p:spPr>
            <a:xfrm>
              <a:off x="434008" y="91201"/>
              <a:ext cx="1631284" cy="1105937"/>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User Input</a:t>
              </a:r>
              <a:endParaRPr lang="en-CA" sz="2000" kern="1200" dirty="0"/>
            </a:p>
          </p:txBody>
        </p:sp>
      </p:grpSp>
      <p:sp>
        <p:nvSpPr>
          <p:cNvPr id="15" name="Rectangle 14">
            <a:extLst>
              <a:ext uri="{FF2B5EF4-FFF2-40B4-BE49-F238E27FC236}">
                <a16:creationId xmlns:a16="http://schemas.microsoft.com/office/drawing/2014/main" id="{AF35402B-B79F-4322-A93B-449A6E16631D}"/>
              </a:ext>
            </a:extLst>
          </p:cNvPr>
          <p:cNvSpPr/>
          <p:nvPr/>
        </p:nvSpPr>
        <p:spPr>
          <a:xfrm>
            <a:off x="2687697" y="469806"/>
            <a:ext cx="6886609" cy="593062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5232441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7B61F-195F-4E40-AE78-95738055DECA}"/>
              </a:ext>
            </a:extLst>
          </p:cNvPr>
          <p:cNvSpPr>
            <a:spLocks noGrp="1"/>
          </p:cNvSpPr>
          <p:nvPr>
            <p:ph type="title"/>
          </p:nvPr>
        </p:nvSpPr>
        <p:spPr/>
        <p:txBody>
          <a:bodyPr/>
          <a:lstStyle/>
          <a:p>
            <a:r>
              <a:rPr lang="en-US" dirty="0"/>
              <a:t>ERD</a:t>
            </a:r>
            <a:endParaRPr lang="en-CA" dirty="0"/>
          </a:p>
        </p:txBody>
      </p:sp>
      <p:pic>
        <p:nvPicPr>
          <p:cNvPr id="1026" name="Picture 2">
            <a:extLst>
              <a:ext uri="{FF2B5EF4-FFF2-40B4-BE49-F238E27FC236}">
                <a16:creationId xmlns:a16="http://schemas.microsoft.com/office/drawing/2014/main" id="{4082BC72-99B7-442B-BB7A-A166AB6AE4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38537" y="1605306"/>
            <a:ext cx="5114925" cy="4610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693027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Override1.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ppt/theme/themeOverride2.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94F055B-D391-44D3-A87A-BCD07BD5A31C}">
  <ds:schemaRefs>
    <ds:schemaRef ds:uri="http://schemas.microsoft.com/sharepoint/v3/contenttype/forms"/>
  </ds:schemaRefs>
</ds:datastoreItem>
</file>

<file path=customXml/itemProps2.xml><?xml version="1.0" encoding="utf-8"?>
<ds:datastoreItem xmlns:ds="http://schemas.openxmlformats.org/officeDocument/2006/customXml" ds:itemID="{B975FBC4-9D33-46BE-911D-419763BA9AF9}">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26DBD101-FC0A-4B21-82B0-57CAA7AEEC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{23C479C5-5EF7-46DE-A8AF-49E0E75DF84A}tf56219246_win32</Template>
  <TotalTime>146</TotalTime>
  <Words>560</Words>
  <Application>Microsoft Office PowerPoint</Application>
  <PresentationFormat>Widescreen</PresentationFormat>
  <Paragraphs>106</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Avenir Next LT Pro</vt:lpstr>
      <vt:lpstr>Avenir Next LT Pro Light</vt:lpstr>
      <vt:lpstr>Garamond</vt:lpstr>
      <vt:lpstr>SavonVTI</vt:lpstr>
      <vt:lpstr>TRIPPR</vt:lpstr>
      <vt:lpstr>Our Team</vt:lpstr>
      <vt:lpstr>PowerPoint Presentation</vt:lpstr>
      <vt:lpstr>PowerPoint Presentation</vt:lpstr>
      <vt:lpstr>Front End – INPUT</vt:lpstr>
      <vt:lpstr>Front End 10 questions for the User to answer</vt:lpstr>
      <vt:lpstr>A quick glance of the data processing:</vt:lpstr>
      <vt:lpstr>PowerPoint Presentation</vt:lpstr>
      <vt:lpstr>ERD</vt:lpstr>
      <vt:lpstr>Front End – OUTPUT</vt:lpstr>
      <vt:lpstr>Our team likes meeting the user wishes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dc:title>
  <dc:creator>Juanita Camargo Nunez</dc:creator>
  <cp:lastModifiedBy>Juanita Camargo Nunez</cp:lastModifiedBy>
  <cp:revision>51</cp:revision>
  <dcterms:created xsi:type="dcterms:W3CDTF">2022-04-30T16:54:37Z</dcterms:created>
  <dcterms:modified xsi:type="dcterms:W3CDTF">2022-05-13T15:15:33Z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